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2"/>
  </p:notesMasterIdLst>
  <p:handoutMasterIdLst>
    <p:handoutMasterId r:id="rId33"/>
  </p:handoutMasterIdLst>
  <p:sldIdLst>
    <p:sldId id="364" r:id="rId5"/>
    <p:sldId id="1171" r:id="rId6"/>
    <p:sldId id="1169" r:id="rId7"/>
    <p:sldId id="2147469292" r:id="rId8"/>
    <p:sldId id="1173" r:id="rId9"/>
    <p:sldId id="668" r:id="rId10"/>
    <p:sldId id="2147469302" r:id="rId11"/>
    <p:sldId id="2147469298" r:id="rId12"/>
    <p:sldId id="1186" r:id="rId13"/>
    <p:sldId id="2147469299" r:id="rId14"/>
    <p:sldId id="2147469300" r:id="rId15"/>
    <p:sldId id="2147469305" r:id="rId16"/>
    <p:sldId id="1174" r:id="rId17"/>
    <p:sldId id="1188" r:id="rId18"/>
    <p:sldId id="2147469303" r:id="rId19"/>
    <p:sldId id="1177" r:id="rId20"/>
    <p:sldId id="1191" r:id="rId21"/>
    <p:sldId id="1178" r:id="rId22"/>
    <p:sldId id="2147469304" r:id="rId23"/>
    <p:sldId id="2147469291" r:id="rId24"/>
    <p:sldId id="647" r:id="rId25"/>
    <p:sldId id="660" r:id="rId26"/>
    <p:sldId id="1187" r:id="rId27"/>
    <p:sldId id="681" r:id="rId28"/>
    <p:sldId id="1193" r:id="rId29"/>
    <p:sldId id="2147469297" r:id="rId30"/>
    <p:sldId id="1182" r:id="rId3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479AED13-87C5-304A-B786-BD6EA5EF2E0F}">
          <p14:sldIdLst>
            <p14:sldId id="364"/>
            <p14:sldId id="1171"/>
            <p14:sldId id="1169"/>
            <p14:sldId id="2147469292"/>
            <p14:sldId id="1173"/>
            <p14:sldId id="668"/>
            <p14:sldId id="2147469302"/>
            <p14:sldId id="2147469298"/>
            <p14:sldId id="1186"/>
            <p14:sldId id="2147469299"/>
            <p14:sldId id="2147469300"/>
            <p14:sldId id="2147469305"/>
            <p14:sldId id="1174"/>
            <p14:sldId id="1188"/>
            <p14:sldId id="2147469303"/>
            <p14:sldId id="1177"/>
            <p14:sldId id="1191"/>
            <p14:sldId id="1178"/>
            <p14:sldId id="2147469304"/>
            <p14:sldId id="2147469291"/>
            <p14:sldId id="647"/>
            <p14:sldId id="660"/>
            <p14:sldId id="1187"/>
            <p14:sldId id="681"/>
            <p14:sldId id="1193"/>
            <p14:sldId id="2147469297"/>
            <p14:sldId id="1182"/>
          </p14:sldIdLst>
        </p14:section>
        <p14:section name="Covers" id="{BF85D06B-3FDA-DF4E-974D-CE1EAA9B160B}">
          <p14:sldIdLst/>
        </p14:section>
        <p14:section name="Dividers" id="{63AE0AE0-16EB-FF4A-94ED-1EE77CAEA878}">
          <p14:sldIdLst/>
        </p14:section>
        <p14:section name="Statements" id="{90845BC4-AB51-B041-8C95-0238AA2B7ED2}">
          <p14:sldIdLst/>
        </p14:section>
        <p14:section name="Content" id="{6B4B48CA-E6D0-CD42-9ED9-DE0CDC92A2A4}">
          <p14:sldIdLst/>
        </p14:section>
      </p14:sectionLst>
    </p:ext>
    <p:ext uri="{EFAFB233-063F-42B5-8137-9DF3F51BA10A}">
      <p15:sldGuideLst xmlns:p15="http://schemas.microsoft.com/office/powerpoint/2012/main">
        <p15:guide id="1" orient="horz" pos="986" userDrawn="1">
          <p15:clr>
            <a:srgbClr val="A4A3A4"/>
          </p15:clr>
        </p15:guide>
        <p15:guide id="2" orient="horz" pos="4050" userDrawn="1">
          <p15:clr>
            <a:srgbClr val="A4A3A4"/>
          </p15:clr>
        </p15:guide>
        <p15:guide id="3" orient="horz" pos="4200" userDrawn="1">
          <p15:clr>
            <a:srgbClr val="A4A3A4"/>
          </p15:clr>
        </p15:guide>
        <p15:guide id="4" pos="289" userDrawn="1">
          <p15:clr>
            <a:srgbClr val="A4A3A4"/>
          </p15:clr>
        </p15:guide>
        <p15:guide id="9" pos="2562" userDrawn="1">
          <p15:clr>
            <a:srgbClr val="A4A3A4"/>
          </p15:clr>
        </p15:guide>
        <p15:guide id="10" pos="2706" userDrawn="1">
          <p15:clr>
            <a:srgbClr val="A4A3A4"/>
          </p15:clr>
        </p15:guide>
        <p15:guide id="15" pos="4976" userDrawn="1">
          <p15:clr>
            <a:srgbClr val="A4A3A4"/>
          </p15:clr>
        </p15:guide>
        <p15:guide id="16" pos="5118" userDrawn="1">
          <p15:clr>
            <a:srgbClr val="A4A3A4"/>
          </p15:clr>
        </p15:guide>
        <p15:guide id="21" pos="7385" userDrawn="1">
          <p15:clr>
            <a:srgbClr val="A4A3A4"/>
          </p15:clr>
        </p15:guide>
        <p15:guide id="22" orient="horz" pos="842" userDrawn="1">
          <p15:clr>
            <a:srgbClr val="A4A3A4"/>
          </p15:clr>
        </p15:guide>
        <p15:guide id="25" orient="horz" pos="3931" userDrawn="1">
          <p15:clr>
            <a:srgbClr val="A4A3A4"/>
          </p15:clr>
        </p15:guide>
        <p15:guide id="26" orient="horz" pos="29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F3042B-A81C-4711-8996-76E71EE26DD6}" v="39" dt="2024-10-21T00:54:39.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85" autoAdjust="0"/>
    <p:restoredTop sz="86928" autoAdjust="0"/>
  </p:normalViewPr>
  <p:slideViewPr>
    <p:cSldViewPr snapToGrid="0" snapToObjects="1" showGuides="1">
      <p:cViewPr>
        <p:scale>
          <a:sx n="62" d="100"/>
          <a:sy n="62" d="100"/>
        </p:scale>
        <p:origin x="1819" y="494"/>
      </p:cViewPr>
      <p:guideLst>
        <p:guide orient="horz" pos="986"/>
        <p:guide orient="horz" pos="4050"/>
        <p:guide orient="horz" pos="4200"/>
        <p:guide pos="289"/>
        <p:guide pos="2562"/>
        <p:guide pos="2706"/>
        <p:guide pos="4976"/>
        <p:guide pos="5118"/>
        <p:guide pos="7385"/>
        <p:guide orient="horz" pos="842"/>
        <p:guide orient="horz" pos="3931"/>
        <p:guide orient="horz" pos="290"/>
      </p:guideLst>
    </p:cSldViewPr>
  </p:slideViewPr>
  <p:notesTextViewPr>
    <p:cViewPr>
      <p:scale>
        <a:sx n="3" d="2"/>
        <a:sy n="3" d="2"/>
      </p:scale>
      <p:origin x="0" y="0"/>
    </p:cViewPr>
  </p:notesTextViewPr>
  <p:sorterViewPr>
    <p:cViewPr>
      <p:scale>
        <a:sx n="66" d="100"/>
        <a:sy n="66" d="100"/>
      </p:scale>
      <p:origin x="0" y="-3418"/>
    </p:cViewPr>
  </p:sorterViewPr>
  <p:notesViewPr>
    <p:cSldViewPr snapToGrid="0" snapToObjects="1" showGuides="1">
      <p:cViewPr varScale="1">
        <p:scale>
          <a:sx n="214" d="100"/>
          <a:sy n="214" d="100"/>
        </p:scale>
        <p:origin x="107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chard, Julie (she/her)" userId="b21c67f8-5f48-4185-a3ff-95295ffa799c" providerId="ADAL" clId="{C5F3042B-A81C-4711-8996-76E71EE26DD6}"/>
    <pc:docChg chg="undo custSel addSld delSld modSld sldOrd modSection">
      <pc:chgData name="Orchard, Julie (she/her)" userId="b21c67f8-5f48-4185-a3ff-95295ffa799c" providerId="ADAL" clId="{C5F3042B-A81C-4711-8996-76E71EE26DD6}" dt="2024-10-21T01:12:28.090" v="5661" actId="1076"/>
      <pc:docMkLst>
        <pc:docMk/>
      </pc:docMkLst>
      <pc:sldChg chg="delSp modSp mod modNotesTx">
        <pc:chgData name="Orchard, Julie (she/her)" userId="b21c67f8-5f48-4185-a3ff-95295ffa799c" providerId="ADAL" clId="{C5F3042B-A81C-4711-8996-76E71EE26DD6}" dt="2024-10-20T23:50:34.817" v="1831" actId="20577"/>
        <pc:sldMkLst>
          <pc:docMk/>
          <pc:sldMk cId="1288853237" sldId="364"/>
        </pc:sldMkLst>
        <pc:spChg chg="mod">
          <ac:chgData name="Orchard, Julie (she/her)" userId="b21c67f8-5f48-4185-a3ff-95295ffa799c" providerId="ADAL" clId="{C5F3042B-A81C-4711-8996-76E71EE26DD6}" dt="2024-10-08T17:19:39.837" v="55" actId="255"/>
          <ac:spMkLst>
            <pc:docMk/>
            <pc:sldMk cId="1288853237" sldId="364"/>
            <ac:spMk id="2" creationId="{5FF4F19A-2345-734E-80A5-517D9DCA8C2C}"/>
          </ac:spMkLst>
        </pc:spChg>
        <pc:spChg chg="del">
          <ac:chgData name="Orchard, Julie (she/her)" userId="b21c67f8-5f48-4185-a3ff-95295ffa799c" providerId="ADAL" clId="{C5F3042B-A81C-4711-8996-76E71EE26DD6}" dt="2024-10-08T17:20:40.749" v="128" actId="478"/>
          <ac:spMkLst>
            <pc:docMk/>
            <pc:sldMk cId="1288853237" sldId="364"/>
            <ac:spMk id="3" creationId="{AF022991-ECB6-07E5-6A2B-C54562C9E03D}"/>
          </ac:spMkLst>
        </pc:spChg>
        <pc:spChg chg="mod">
          <ac:chgData name="Orchard, Julie (she/her)" userId="b21c67f8-5f48-4185-a3ff-95295ffa799c" providerId="ADAL" clId="{C5F3042B-A81C-4711-8996-76E71EE26DD6}" dt="2024-10-20T23:49:44.841" v="1780" actId="20577"/>
          <ac:spMkLst>
            <pc:docMk/>
            <pc:sldMk cId="1288853237" sldId="364"/>
            <ac:spMk id="4" creationId="{569CA1AA-3AF4-EF4C-8D59-4D79B9C88199}"/>
          </ac:spMkLst>
        </pc:spChg>
      </pc:sldChg>
      <pc:sldChg chg="add del">
        <pc:chgData name="Orchard, Julie (she/her)" userId="b21c67f8-5f48-4185-a3ff-95295ffa799c" providerId="ADAL" clId="{C5F3042B-A81C-4711-8996-76E71EE26DD6}" dt="2024-10-21T01:07:16.618" v="5631" actId="47"/>
        <pc:sldMkLst>
          <pc:docMk/>
          <pc:sldMk cId="367200033" sldId="609"/>
        </pc:sldMkLst>
      </pc:sldChg>
      <pc:sldChg chg="del">
        <pc:chgData name="Orchard, Julie (she/her)" userId="b21c67f8-5f48-4185-a3ff-95295ffa799c" providerId="ADAL" clId="{C5F3042B-A81C-4711-8996-76E71EE26DD6}" dt="2024-10-21T01:07:35.082" v="5632" actId="47"/>
        <pc:sldMkLst>
          <pc:docMk/>
          <pc:sldMk cId="2351293961" sldId="640"/>
        </pc:sldMkLst>
      </pc:sldChg>
      <pc:sldChg chg="delSp add del mod">
        <pc:chgData name="Orchard, Julie (she/her)" userId="b21c67f8-5f48-4185-a3ff-95295ffa799c" providerId="ADAL" clId="{C5F3042B-A81C-4711-8996-76E71EE26DD6}" dt="2024-10-21T01:09:26.080" v="5646" actId="478"/>
        <pc:sldMkLst>
          <pc:docMk/>
          <pc:sldMk cId="1318502239" sldId="647"/>
        </pc:sldMkLst>
        <pc:spChg chg="del">
          <ac:chgData name="Orchard, Julie (she/her)" userId="b21c67f8-5f48-4185-a3ff-95295ffa799c" providerId="ADAL" clId="{C5F3042B-A81C-4711-8996-76E71EE26DD6}" dt="2024-10-21T01:09:26.080" v="5646" actId="478"/>
          <ac:spMkLst>
            <pc:docMk/>
            <pc:sldMk cId="1318502239" sldId="647"/>
            <ac:spMk id="5" creationId="{D5B62A2D-3E0E-05BB-381E-3709D6D97EB6}"/>
          </ac:spMkLst>
        </pc:spChg>
      </pc:sldChg>
      <pc:sldChg chg="delSp mod">
        <pc:chgData name="Orchard, Julie (she/her)" userId="b21c67f8-5f48-4185-a3ff-95295ffa799c" providerId="ADAL" clId="{C5F3042B-A81C-4711-8996-76E71EE26DD6}" dt="2024-10-21T01:09:14.965" v="5645" actId="478"/>
        <pc:sldMkLst>
          <pc:docMk/>
          <pc:sldMk cId="4167844877" sldId="660"/>
        </pc:sldMkLst>
        <pc:spChg chg="del">
          <ac:chgData name="Orchard, Julie (she/her)" userId="b21c67f8-5f48-4185-a3ff-95295ffa799c" providerId="ADAL" clId="{C5F3042B-A81C-4711-8996-76E71EE26DD6}" dt="2024-10-21T01:09:14.965" v="5645" actId="478"/>
          <ac:spMkLst>
            <pc:docMk/>
            <pc:sldMk cId="4167844877" sldId="660"/>
            <ac:spMk id="4" creationId="{98607E0A-D281-A58E-A83C-38D84901079A}"/>
          </ac:spMkLst>
        </pc:spChg>
      </pc:sldChg>
      <pc:sldChg chg="delSp modSp mod modNotesTx">
        <pc:chgData name="Orchard, Julie (she/her)" userId="b21c67f8-5f48-4185-a3ff-95295ffa799c" providerId="ADAL" clId="{C5F3042B-A81C-4711-8996-76E71EE26DD6}" dt="2024-10-21T01:12:28.090" v="5661" actId="1076"/>
        <pc:sldMkLst>
          <pc:docMk/>
          <pc:sldMk cId="266445008" sldId="668"/>
        </pc:sldMkLst>
        <pc:spChg chg="mod">
          <ac:chgData name="Orchard, Julie (she/her)" userId="b21c67f8-5f48-4185-a3ff-95295ffa799c" providerId="ADAL" clId="{C5F3042B-A81C-4711-8996-76E71EE26DD6}" dt="2024-10-21T00:02:06.307" v="2126" actId="1037"/>
          <ac:spMkLst>
            <pc:docMk/>
            <pc:sldMk cId="266445008" sldId="668"/>
            <ac:spMk id="2" creationId="{00000000-0000-0000-0000-000000000000}"/>
          </ac:spMkLst>
        </pc:spChg>
        <pc:spChg chg="mod">
          <ac:chgData name="Orchard, Julie (she/her)" userId="b21c67f8-5f48-4185-a3ff-95295ffa799c" providerId="ADAL" clId="{C5F3042B-A81C-4711-8996-76E71EE26DD6}" dt="2024-10-21T01:12:28.090" v="5661" actId="1076"/>
          <ac:spMkLst>
            <pc:docMk/>
            <pc:sldMk cId="266445008" sldId="668"/>
            <ac:spMk id="4" creationId="{00000000-0000-0000-0000-000000000000}"/>
          </ac:spMkLst>
        </pc:spChg>
        <pc:spChg chg="mod">
          <ac:chgData name="Orchard, Julie (she/her)" userId="b21c67f8-5f48-4185-a3ff-95295ffa799c" providerId="ADAL" clId="{C5F3042B-A81C-4711-8996-76E71EE26DD6}" dt="2024-10-21T00:02:06.307" v="2126" actId="1037"/>
          <ac:spMkLst>
            <pc:docMk/>
            <pc:sldMk cId="266445008" sldId="668"/>
            <ac:spMk id="8" creationId="{00000000-0000-0000-0000-000000000000}"/>
          </ac:spMkLst>
        </pc:spChg>
        <pc:spChg chg="del">
          <ac:chgData name="Orchard, Julie (she/her)" userId="b21c67f8-5f48-4185-a3ff-95295ffa799c" providerId="ADAL" clId="{C5F3042B-A81C-4711-8996-76E71EE26DD6}" dt="2024-10-20T23:57:59.977" v="1846" actId="478"/>
          <ac:spMkLst>
            <pc:docMk/>
            <pc:sldMk cId="266445008" sldId="668"/>
            <ac:spMk id="9" creationId="{92049E52-6033-FFA4-F419-0D1ABF974925}"/>
          </ac:spMkLst>
        </pc:spChg>
        <pc:spChg chg="mod">
          <ac:chgData name="Orchard, Julie (she/her)" userId="b21c67f8-5f48-4185-a3ff-95295ffa799c" providerId="ADAL" clId="{C5F3042B-A81C-4711-8996-76E71EE26DD6}" dt="2024-10-21T00:01:43.061" v="2030" actId="1038"/>
          <ac:spMkLst>
            <pc:docMk/>
            <pc:sldMk cId="266445008" sldId="668"/>
            <ac:spMk id="21" creationId="{00000000-0000-0000-0000-000000000000}"/>
          </ac:spMkLst>
        </pc:spChg>
        <pc:graphicFrameChg chg="mod">
          <ac:chgData name="Orchard, Julie (she/her)" userId="b21c67f8-5f48-4185-a3ff-95295ffa799c" providerId="ADAL" clId="{C5F3042B-A81C-4711-8996-76E71EE26DD6}" dt="2024-10-21T00:01:43.061" v="2030" actId="1038"/>
          <ac:graphicFrameMkLst>
            <pc:docMk/>
            <pc:sldMk cId="266445008" sldId="668"/>
            <ac:graphicFrameMk id="6" creationId="{00000000-0000-0000-0000-000000000000}"/>
          </ac:graphicFrameMkLst>
        </pc:graphicFrameChg>
        <pc:picChg chg="del">
          <ac:chgData name="Orchard, Julie (she/her)" userId="b21c67f8-5f48-4185-a3ff-95295ffa799c" providerId="ADAL" clId="{C5F3042B-A81C-4711-8996-76E71EE26DD6}" dt="2024-10-21T00:00:27.161" v="1854" actId="478"/>
          <ac:picMkLst>
            <pc:docMk/>
            <pc:sldMk cId="266445008" sldId="668"/>
            <ac:picMk id="3" creationId="{00000000-0000-0000-0000-000000000000}"/>
          </ac:picMkLst>
        </pc:picChg>
        <pc:picChg chg="del">
          <ac:chgData name="Orchard, Julie (she/her)" userId="b21c67f8-5f48-4185-a3ff-95295ffa799c" providerId="ADAL" clId="{C5F3042B-A81C-4711-8996-76E71EE26DD6}" dt="2024-10-21T00:01:02.073" v="1862" actId="478"/>
          <ac:picMkLst>
            <pc:docMk/>
            <pc:sldMk cId="266445008" sldId="668"/>
            <ac:picMk id="5" creationId="{00000000-0000-0000-0000-000000000000}"/>
          </ac:picMkLst>
        </pc:picChg>
        <pc:picChg chg="mod">
          <ac:chgData name="Orchard, Julie (she/her)" userId="b21c67f8-5f48-4185-a3ff-95295ffa799c" providerId="ADAL" clId="{C5F3042B-A81C-4711-8996-76E71EE26DD6}" dt="2024-10-21T00:02:29.978" v="2129" actId="14100"/>
          <ac:picMkLst>
            <pc:docMk/>
            <pc:sldMk cId="266445008" sldId="668"/>
            <ac:picMk id="7" creationId="{00000000-0000-0000-0000-000000000000}"/>
          </ac:picMkLst>
        </pc:picChg>
        <pc:picChg chg="del mod">
          <ac:chgData name="Orchard, Julie (she/her)" userId="b21c67f8-5f48-4185-a3ff-95295ffa799c" providerId="ADAL" clId="{C5F3042B-A81C-4711-8996-76E71EE26DD6}" dt="2024-10-21T00:02:24.305" v="2128" actId="478"/>
          <ac:picMkLst>
            <pc:docMk/>
            <pc:sldMk cId="266445008" sldId="668"/>
            <ac:picMk id="16" creationId="{00000000-0000-0000-0000-000000000000}"/>
          </ac:picMkLst>
        </pc:picChg>
      </pc:sldChg>
      <pc:sldChg chg="del">
        <pc:chgData name="Orchard, Julie (she/her)" userId="b21c67f8-5f48-4185-a3ff-95295ffa799c" providerId="ADAL" clId="{C5F3042B-A81C-4711-8996-76E71EE26DD6}" dt="2024-10-21T01:08:03.742" v="5637" actId="47"/>
        <pc:sldMkLst>
          <pc:docMk/>
          <pc:sldMk cId="3669316423" sldId="674"/>
        </pc:sldMkLst>
      </pc:sldChg>
      <pc:sldChg chg="del">
        <pc:chgData name="Orchard, Julie (she/her)" userId="b21c67f8-5f48-4185-a3ff-95295ffa799c" providerId="ADAL" clId="{C5F3042B-A81C-4711-8996-76E71EE26DD6}" dt="2024-10-21T01:07:56.267" v="5635" actId="47"/>
        <pc:sldMkLst>
          <pc:docMk/>
          <pc:sldMk cId="1143866390" sldId="679"/>
        </pc:sldMkLst>
      </pc:sldChg>
      <pc:sldChg chg="delSp modSp mod">
        <pc:chgData name="Orchard, Julie (she/her)" userId="b21c67f8-5f48-4185-a3ff-95295ffa799c" providerId="ADAL" clId="{C5F3042B-A81C-4711-8996-76E71EE26DD6}" dt="2024-10-21T01:08:58.315" v="5643" actId="478"/>
        <pc:sldMkLst>
          <pc:docMk/>
          <pc:sldMk cId="928552158" sldId="681"/>
        </pc:sldMkLst>
        <pc:spChg chg="del mod">
          <ac:chgData name="Orchard, Julie (she/her)" userId="b21c67f8-5f48-4185-a3ff-95295ffa799c" providerId="ADAL" clId="{C5F3042B-A81C-4711-8996-76E71EE26DD6}" dt="2024-10-21T01:08:58.315" v="5643" actId="478"/>
          <ac:spMkLst>
            <pc:docMk/>
            <pc:sldMk cId="928552158" sldId="681"/>
            <ac:spMk id="7" creationId="{E871B3DC-FBE2-396C-45CB-3B90EF4BD0DC}"/>
          </ac:spMkLst>
        </pc:spChg>
      </pc:sldChg>
      <pc:sldChg chg="del">
        <pc:chgData name="Orchard, Julie (she/her)" userId="b21c67f8-5f48-4185-a3ff-95295ffa799c" providerId="ADAL" clId="{C5F3042B-A81C-4711-8996-76E71EE26DD6}" dt="2024-10-21T01:08:01.697" v="5636" actId="47"/>
        <pc:sldMkLst>
          <pc:docMk/>
          <pc:sldMk cId="4062885220" sldId="684"/>
        </pc:sldMkLst>
      </pc:sldChg>
      <pc:sldChg chg="del">
        <pc:chgData name="Orchard, Julie (she/her)" userId="b21c67f8-5f48-4185-a3ff-95295ffa799c" providerId="ADAL" clId="{C5F3042B-A81C-4711-8996-76E71EE26DD6}" dt="2024-10-08T17:20:51.628" v="129" actId="2696"/>
        <pc:sldMkLst>
          <pc:docMk/>
          <pc:sldMk cId="1567880876" sldId="1167"/>
        </pc:sldMkLst>
      </pc:sldChg>
      <pc:sldChg chg="delSp modSp mod">
        <pc:chgData name="Orchard, Julie (she/her)" userId="b21c67f8-5f48-4185-a3ff-95295ffa799c" providerId="ADAL" clId="{C5F3042B-A81C-4711-8996-76E71EE26DD6}" dt="2024-10-08T18:14:22.581" v="413" actId="108"/>
        <pc:sldMkLst>
          <pc:docMk/>
          <pc:sldMk cId="3622062274" sldId="1169"/>
        </pc:sldMkLst>
        <pc:spChg chg="del">
          <ac:chgData name="Orchard, Julie (she/her)" userId="b21c67f8-5f48-4185-a3ff-95295ffa799c" providerId="ADAL" clId="{C5F3042B-A81C-4711-8996-76E71EE26DD6}" dt="2024-10-08T17:20:57.298" v="130" actId="478"/>
          <ac:spMkLst>
            <pc:docMk/>
            <pc:sldMk cId="3622062274" sldId="1169"/>
            <ac:spMk id="2" creationId="{055C85E5-FE4D-509D-8958-2A9939A2BDE9}"/>
          </ac:spMkLst>
        </pc:spChg>
        <pc:spChg chg="mod">
          <ac:chgData name="Orchard, Julie (she/her)" userId="b21c67f8-5f48-4185-a3ff-95295ffa799c" providerId="ADAL" clId="{C5F3042B-A81C-4711-8996-76E71EE26DD6}" dt="2024-10-08T18:14:22.581" v="413" actId="108"/>
          <ac:spMkLst>
            <pc:docMk/>
            <pc:sldMk cId="3622062274" sldId="1169"/>
            <ac:spMk id="9" creationId="{0EC35998-FFFB-8741-8954-14C408C8F7F9}"/>
          </ac:spMkLst>
        </pc:spChg>
      </pc:sldChg>
      <pc:sldChg chg="addSp delSp modSp mod ord modNotesTx">
        <pc:chgData name="Orchard, Julie (she/her)" userId="b21c67f8-5f48-4185-a3ff-95295ffa799c" providerId="ADAL" clId="{C5F3042B-A81C-4711-8996-76E71EE26DD6}" dt="2024-10-14T02:42:55.183" v="1406"/>
        <pc:sldMkLst>
          <pc:docMk/>
          <pc:sldMk cId="1139545532" sldId="1171"/>
        </pc:sldMkLst>
        <pc:spChg chg="del">
          <ac:chgData name="Orchard, Julie (she/her)" userId="b21c67f8-5f48-4185-a3ff-95295ffa799c" providerId="ADAL" clId="{C5F3042B-A81C-4711-8996-76E71EE26DD6}" dt="2024-10-08T17:21:15.492" v="131" actId="478"/>
          <ac:spMkLst>
            <pc:docMk/>
            <pc:sldMk cId="1139545532" sldId="1171"/>
            <ac:spMk id="2" creationId="{09844E88-F69B-4305-4D35-137ACCBE62A5}"/>
          </ac:spMkLst>
        </pc:spChg>
        <pc:spChg chg="del mod">
          <ac:chgData name="Orchard, Julie (she/her)" userId="b21c67f8-5f48-4185-a3ff-95295ffa799c" providerId="ADAL" clId="{C5F3042B-A81C-4711-8996-76E71EE26DD6}" dt="2024-10-08T18:07:10.922" v="402" actId="478"/>
          <ac:spMkLst>
            <pc:docMk/>
            <pc:sldMk cId="1139545532" sldId="1171"/>
            <ac:spMk id="10" creationId="{CF0E2063-BFC6-1EAD-DD44-1B3E2839C252}"/>
          </ac:spMkLst>
        </pc:spChg>
        <pc:picChg chg="add mod">
          <ac:chgData name="Orchard, Julie (she/her)" userId="b21c67f8-5f48-4185-a3ff-95295ffa799c" providerId="ADAL" clId="{C5F3042B-A81C-4711-8996-76E71EE26DD6}" dt="2024-10-08T18:07:57.172" v="405" actId="1076"/>
          <ac:picMkLst>
            <pc:docMk/>
            <pc:sldMk cId="1139545532" sldId="1171"/>
            <ac:picMk id="3" creationId="{19B19D03-BEC6-6D8F-5B23-E7B9A044851A}"/>
          </ac:picMkLst>
        </pc:picChg>
      </pc:sldChg>
      <pc:sldChg chg="del">
        <pc:chgData name="Orchard, Julie (she/her)" userId="b21c67f8-5f48-4185-a3ff-95295ffa799c" providerId="ADAL" clId="{C5F3042B-A81C-4711-8996-76E71EE26DD6}" dt="2024-10-21T01:08:14.658" v="5639" actId="47"/>
        <pc:sldMkLst>
          <pc:docMk/>
          <pc:sldMk cId="2095007529" sldId="1172"/>
        </pc:sldMkLst>
      </pc:sldChg>
      <pc:sldChg chg="delSp modSp mod ord">
        <pc:chgData name="Orchard, Julie (she/her)" userId="b21c67f8-5f48-4185-a3ff-95295ffa799c" providerId="ADAL" clId="{C5F3042B-A81C-4711-8996-76E71EE26DD6}" dt="2024-10-21T01:12:11.856" v="5658" actId="1076"/>
        <pc:sldMkLst>
          <pc:docMk/>
          <pc:sldMk cId="1305369054" sldId="1173"/>
        </pc:sldMkLst>
        <pc:spChg chg="del">
          <ac:chgData name="Orchard, Julie (she/her)" userId="b21c67f8-5f48-4185-a3ff-95295ffa799c" providerId="ADAL" clId="{C5F3042B-A81C-4711-8996-76E71EE26DD6}" dt="2024-10-21T00:40:26.439" v="2718" actId="478"/>
          <ac:spMkLst>
            <pc:docMk/>
            <pc:sldMk cId="1305369054" sldId="1173"/>
            <ac:spMk id="2" creationId="{EA1CC5D7-4D5F-ADF2-87B3-2E1189E748B3}"/>
          </ac:spMkLst>
        </pc:spChg>
        <pc:spChg chg="mod">
          <ac:chgData name="Orchard, Julie (she/her)" userId="b21c67f8-5f48-4185-a3ff-95295ffa799c" providerId="ADAL" clId="{C5F3042B-A81C-4711-8996-76E71EE26DD6}" dt="2024-10-21T01:12:11.856" v="5658" actId="1076"/>
          <ac:spMkLst>
            <pc:docMk/>
            <pc:sldMk cId="1305369054" sldId="1173"/>
            <ac:spMk id="12" creationId="{616A41D1-A87F-2EE8-65BD-6C268425CB52}"/>
          </ac:spMkLst>
        </pc:spChg>
      </pc:sldChg>
      <pc:sldChg chg="addSp delSp modSp mod ord modNotesTx">
        <pc:chgData name="Orchard, Julie (she/her)" userId="b21c67f8-5f48-4185-a3ff-95295ffa799c" providerId="ADAL" clId="{C5F3042B-A81C-4711-8996-76E71EE26DD6}" dt="2024-10-21T00:59:25.031" v="4237" actId="20577"/>
        <pc:sldMkLst>
          <pc:docMk/>
          <pc:sldMk cId="3876552241" sldId="1174"/>
        </pc:sldMkLst>
        <pc:spChg chg="add mod">
          <ac:chgData name="Orchard, Julie (she/her)" userId="b21c67f8-5f48-4185-a3ff-95295ffa799c" providerId="ADAL" clId="{C5F3042B-A81C-4711-8996-76E71EE26DD6}" dt="2024-10-21T00:21:14.607" v="2321"/>
          <ac:spMkLst>
            <pc:docMk/>
            <pc:sldMk cId="3876552241" sldId="1174"/>
            <ac:spMk id="2" creationId="{4773E4CB-3D97-6C5C-0FF2-87BFBF249FCD}"/>
          </ac:spMkLst>
        </pc:spChg>
        <pc:spChg chg="del">
          <ac:chgData name="Orchard, Julie (she/her)" userId="b21c67f8-5f48-4185-a3ff-95295ffa799c" providerId="ADAL" clId="{C5F3042B-A81C-4711-8996-76E71EE26DD6}" dt="2024-10-14T02:50:26.772" v="1769" actId="478"/>
          <ac:spMkLst>
            <pc:docMk/>
            <pc:sldMk cId="3876552241" sldId="1174"/>
            <ac:spMk id="2" creationId="{6FD56C3A-1260-7AC8-C2E4-7AB5EEB963F7}"/>
          </ac:spMkLst>
        </pc:spChg>
        <pc:spChg chg="add mod">
          <ac:chgData name="Orchard, Julie (she/her)" userId="b21c67f8-5f48-4185-a3ff-95295ffa799c" providerId="ADAL" clId="{C5F3042B-A81C-4711-8996-76E71EE26DD6}" dt="2024-10-21T00:21:14.150" v="2320"/>
          <ac:spMkLst>
            <pc:docMk/>
            <pc:sldMk cId="3876552241" sldId="1174"/>
            <ac:spMk id="5" creationId="{F1C4FD1B-5E0D-F940-3531-E7AB3D216785}"/>
          </ac:spMkLst>
        </pc:spChg>
        <pc:spChg chg="add mod">
          <ac:chgData name="Orchard, Julie (she/her)" userId="b21c67f8-5f48-4185-a3ff-95295ffa799c" providerId="ADAL" clId="{C5F3042B-A81C-4711-8996-76E71EE26DD6}" dt="2024-10-21T00:26:04.959" v="2400" actId="1076"/>
          <ac:spMkLst>
            <pc:docMk/>
            <pc:sldMk cId="3876552241" sldId="1174"/>
            <ac:spMk id="6" creationId="{129869AE-CA23-0839-EAA6-B98C3B9B1D85}"/>
          </ac:spMkLst>
        </pc:spChg>
        <pc:spChg chg="add mod">
          <ac:chgData name="Orchard, Julie (she/her)" userId="b21c67f8-5f48-4185-a3ff-95295ffa799c" providerId="ADAL" clId="{C5F3042B-A81C-4711-8996-76E71EE26DD6}" dt="2024-10-21T00:25:46.087" v="2398" actId="255"/>
          <ac:spMkLst>
            <pc:docMk/>
            <pc:sldMk cId="3876552241" sldId="1174"/>
            <ac:spMk id="7" creationId="{F7983232-CF1E-CDE9-4237-09198A2CF376}"/>
          </ac:spMkLst>
        </pc:spChg>
        <pc:spChg chg="mod">
          <ac:chgData name="Orchard, Julie (she/her)" userId="b21c67f8-5f48-4185-a3ff-95295ffa799c" providerId="ADAL" clId="{C5F3042B-A81C-4711-8996-76E71EE26DD6}" dt="2024-10-21T00:25:53.738" v="2399" actId="255"/>
          <ac:spMkLst>
            <pc:docMk/>
            <pc:sldMk cId="3876552241" sldId="1174"/>
            <ac:spMk id="10" creationId="{CF0E2063-BFC6-1EAD-DD44-1B3E2839C252}"/>
          </ac:spMkLst>
        </pc:spChg>
        <pc:spChg chg="mod">
          <ac:chgData name="Orchard, Julie (she/her)" userId="b21c67f8-5f48-4185-a3ff-95295ffa799c" providerId="ADAL" clId="{C5F3042B-A81C-4711-8996-76E71EE26DD6}" dt="2024-10-21T00:21:13.865" v="2319" actId="1076"/>
          <ac:spMkLst>
            <pc:docMk/>
            <pc:sldMk cId="3876552241" sldId="1174"/>
            <ac:spMk id="12" creationId="{616A41D1-A87F-2EE8-65BD-6C268425CB52}"/>
          </ac:spMkLst>
        </pc:spChg>
      </pc:sldChg>
      <pc:sldChg chg="delSp modSp mod ord">
        <pc:chgData name="Orchard, Julie (she/her)" userId="b21c67f8-5f48-4185-a3ff-95295ffa799c" providerId="ADAL" clId="{C5F3042B-A81C-4711-8996-76E71EE26DD6}" dt="2024-10-21T01:09:51.072" v="5648" actId="478"/>
        <pc:sldMkLst>
          <pc:docMk/>
          <pc:sldMk cId="355966590" sldId="1177"/>
        </pc:sldMkLst>
        <pc:spChg chg="mod">
          <ac:chgData name="Orchard, Julie (she/her)" userId="b21c67f8-5f48-4185-a3ff-95295ffa799c" providerId="ADAL" clId="{C5F3042B-A81C-4711-8996-76E71EE26DD6}" dt="2024-10-21T00:34:55.303" v="2562" actId="113"/>
          <ac:spMkLst>
            <pc:docMk/>
            <pc:sldMk cId="355966590" sldId="1177"/>
            <ac:spMk id="2" creationId="{36A96151-7A0F-5346-8217-A6D32AC5BADB}"/>
          </ac:spMkLst>
        </pc:spChg>
        <pc:spChg chg="del">
          <ac:chgData name="Orchard, Julie (she/her)" userId="b21c67f8-5f48-4185-a3ff-95295ffa799c" providerId="ADAL" clId="{C5F3042B-A81C-4711-8996-76E71EE26DD6}" dt="2024-10-21T01:09:51.072" v="5648" actId="478"/>
          <ac:spMkLst>
            <pc:docMk/>
            <pc:sldMk cId="355966590" sldId="1177"/>
            <ac:spMk id="3" creationId="{D8DB517F-B963-0EE7-A644-884FF02233BC}"/>
          </ac:spMkLst>
        </pc:spChg>
      </pc:sldChg>
      <pc:sldChg chg="delSp modSp mod ord">
        <pc:chgData name="Orchard, Julie (she/her)" userId="b21c67f8-5f48-4185-a3ff-95295ffa799c" providerId="ADAL" clId="{C5F3042B-A81C-4711-8996-76E71EE26DD6}" dt="2024-10-21T00:38:10.313" v="2696" actId="478"/>
        <pc:sldMkLst>
          <pc:docMk/>
          <pc:sldMk cId="1440165980" sldId="1178"/>
        </pc:sldMkLst>
        <pc:spChg chg="mod">
          <ac:chgData name="Orchard, Julie (she/her)" userId="b21c67f8-5f48-4185-a3ff-95295ffa799c" providerId="ADAL" clId="{C5F3042B-A81C-4711-8996-76E71EE26DD6}" dt="2024-10-21T00:38:02.675" v="2695" actId="255"/>
          <ac:spMkLst>
            <pc:docMk/>
            <pc:sldMk cId="1440165980" sldId="1178"/>
            <ac:spMk id="2" creationId="{36A96151-7A0F-5346-8217-A6D32AC5BADB}"/>
          </ac:spMkLst>
        </pc:spChg>
        <pc:spChg chg="del">
          <ac:chgData name="Orchard, Julie (she/her)" userId="b21c67f8-5f48-4185-a3ff-95295ffa799c" providerId="ADAL" clId="{C5F3042B-A81C-4711-8996-76E71EE26DD6}" dt="2024-10-21T00:38:10.313" v="2696" actId="478"/>
          <ac:spMkLst>
            <pc:docMk/>
            <pc:sldMk cId="1440165980" sldId="1178"/>
            <ac:spMk id="3" creationId="{5B404C55-E989-F54A-926B-EF0D6C3C02AC}"/>
          </ac:spMkLst>
        </pc:spChg>
        <pc:spChg chg="del">
          <ac:chgData name="Orchard, Julie (she/her)" userId="b21c67f8-5f48-4185-a3ff-95295ffa799c" providerId="ADAL" clId="{C5F3042B-A81C-4711-8996-76E71EE26DD6}" dt="2024-10-14T02:47:21.836" v="1752" actId="478"/>
          <ac:spMkLst>
            <pc:docMk/>
            <pc:sldMk cId="1440165980" sldId="1178"/>
            <ac:spMk id="5" creationId="{B13256C8-B9B2-6F10-6068-6B214DD9436B}"/>
          </ac:spMkLst>
        </pc:spChg>
      </pc:sldChg>
      <pc:sldChg chg="del">
        <pc:chgData name="Orchard, Julie (she/her)" userId="b21c67f8-5f48-4185-a3ff-95295ffa799c" providerId="ADAL" clId="{C5F3042B-A81C-4711-8996-76E71EE26DD6}" dt="2024-10-21T01:07:38.455" v="5633" actId="47"/>
        <pc:sldMkLst>
          <pc:docMk/>
          <pc:sldMk cId="2601416993" sldId="1179"/>
        </pc:sldMkLst>
      </pc:sldChg>
      <pc:sldChg chg="ord">
        <pc:chgData name="Orchard, Julie (she/her)" userId="b21c67f8-5f48-4185-a3ff-95295ffa799c" providerId="ADAL" clId="{C5F3042B-A81C-4711-8996-76E71EE26DD6}" dt="2024-10-08T18:15:32.306" v="418"/>
        <pc:sldMkLst>
          <pc:docMk/>
          <pc:sldMk cId="3730762682" sldId="1182"/>
        </pc:sldMkLst>
      </pc:sldChg>
      <pc:sldChg chg="del ord">
        <pc:chgData name="Orchard, Julie (she/her)" userId="b21c67f8-5f48-4185-a3ff-95295ffa799c" providerId="ADAL" clId="{C5F3042B-A81C-4711-8996-76E71EE26DD6}" dt="2024-10-21T00:38:36.376" v="2707" actId="47"/>
        <pc:sldMkLst>
          <pc:docMk/>
          <pc:sldMk cId="4138826782" sldId="1184"/>
        </pc:sldMkLst>
      </pc:sldChg>
      <pc:sldChg chg="delSp modSp mod modNotesTx">
        <pc:chgData name="Orchard, Julie (she/her)" userId="b21c67f8-5f48-4185-a3ff-95295ffa799c" providerId="ADAL" clId="{C5F3042B-A81C-4711-8996-76E71EE26DD6}" dt="2024-10-21T01:11:22.712" v="5654" actId="20577"/>
        <pc:sldMkLst>
          <pc:docMk/>
          <pc:sldMk cId="3789446757" sldId="1186"/>
        </pc:sldMkLst>
        <pc:spChg chg="del">
          <ac:chgData name="Orchard, Julie (she/her)" userId="b21c67f8-5f48-4185-a3ff-95295ffa799c" providerId="ADAL" clId="{C5F3042B-A81C-4711-8996-76E71EE26DD6}" dt="2024-10-14T02:43:50.889" v="1407" actId="478"/>
          <ac:spMkLst>
            <pc:docMk/>
            <pc:sldMk cId="3789446757" sldId="1186"/>
            <ac:spMk id="3" creationId="{0DB395A3-786D-28DA-306F-899330B204A7}"/>
          </ac:spMkLst>
        </pc:spChg>
        <pc:spChg chg="mod">
          <ac:chgData name="Orchard, Julie (she/her)" userId="b21c67f8-5f48-4185-a3ff-95295ffa799c" providerId="ADAL" clId="{C5F3042B-A81C-4711-8996-76E71EE26DD6}" dt="2024-10-21T00:12:43.613" v="2194" actId="948"/>
          <ac:spMkLst>
            <pc:docMk/>
            <pc:sldMk cId="3789446757" sldId="1186"/>
            <ac:spMk id="10" creationId="{CF0E2063-BFC6-1EAD-DD44-1B3E2839C252}"/>
          </ac:spMkLst>
        </pc:spChg>
        <pc:spChg chg="mod">
          <ac:chgData name="Orchard, Julie (she/her)" userId="b21c67f8-5f48-4185-a3ff-95295ffa799c" providerId="ADAL" clId="{C5F3042B-A81C-4711-8996-76E71EE26DD6}" dt="2024-10-21T00:11:16.457" v="2190" actId="1076"/>
          <ac:spMkLst>
            <pc:docMk/>
            <pc:sldMk cId="3789446757" sldId="1186"/>
            <ac:spMk id="12" creationId="{616A41D1-A87F-2EE8-65BD-6C268425CB52}"/>
          </ac:spMkLst>
        </pc:spChg>
        <pc:graphicFrameChg chg="del">
          <ac:chgData name="Orchard, Julie (she/her)" userId="b21c67f8-5f48-4185-a3ff-95295ffa799c" providerId="ADAL" clId="{C5F3042B-A81C-4711-8996-76E71EE26DD6}" dt="2024-10-21T00:10:08.092" v="2180" actId="478"/>
          <ac:graphicFrameMkLst>
            <pc:docMk/>
            <pc:sldMk cId="3789446757" sldId="1186"/>
            <ac:graphicFrameMk id="2" creationId="{2A9FFBF9-9E47-846C-5BD6-10E6950BFA08}"/>
          </ac:graphicFrameMkLst>
        </pc:graphicFrameChg>
      </pc:sldChg>
      <pc:sldChg chg="delSp mod">
        <pc:chgData name="Orchard, Julie (she/her)" userId="b21c67f8-5f48-4185-a3ff-95295ffa799c" providerId="ADAL" clId="{C5F3042B-A81C-4711-8996-76E71EE26DD6}" dt="2024-10-21T01:09:05.880" v="5644" actId="478"/>
        <pc:sldMkLst>
          <pc:docMk/>
          <pc:sldMk cId="2341061385" sldId="1187"/>
        </pc:sldMkLst>
        <pc:spChg chg="del">
          <ac:chgData name="Orchard, Julie (she/her)" userId="b21c67f8-5f48-4185-a3ff-95295ffa799c" providerId="ADAL" clId="{C5F3042B-A81C-4711-8996-76E71EE26DD6}" dt="2024-10-21T01:09:05.880" v="5644" actId="478"/>
          <ac:spMkLst>
            <pc:docMk/>
            <pc:sldMk cId="2341061385" sldId="1187"/>
            <ac:spMk id="2" creationId="{F8500FA9-AAC4-2C2F-46A5-92715EA5DDE8}"/>
          </ac:spMkLst>
        </pc:spChg>
      </pc:sldChg>
      <pc:sldChg chg="delSp modSp mod ord modNotesTx">
        <pc:chgData name="Orchard, Julie (she/her)" userId="b21c67f8-5f48-4185-a3ff-95295ffa799c" providerId="ADAL" clId="{C5F3042B-A81C-4711-8996-76E71EE26DD6}" dt="2024-10-21T01:01:11.209" v="4582" actId="20577"/>
        <pc:sldMkLst>
          <pc:docMk/>
          <pc:sldMk cId="2623171725" sldId="1188"/>
        </pc:sldMkLst>
        <pc:spChg chg="mod">
          <ac:chgData name="Orchard, Julie (she/her)" userId="b21c67f8-5f48-4185-a3ff-95295ffa799c" providerId="ADAL" clId="{C5F3042B-A81C-4711-8996-76E71EE26DD6}" dt="2024-10-21T00:28:17.883" v="2450" actId="1076"/>
          <ac:spMkLst>
            <pc:docMk/>
            <pc:sldMk cId="2623171725" sldId="1188"/>
            <ac:spMk id="2" creationId="{FE38E12B-BBB7-9B36-9034-6C8BD2702129}"/>
          </ac:spMkLst>
        </pc:spChg>
        <pc:spChg chg="del">
          <ac:chgData name="Orchard, Julie (she/her)" userId="b21c67f8-5f48-4185-a3ff-95295ffa799c" providerId="ADAL" clId="{C5F3042B-A81C-4711-8996-76E71EE26DD6}" dt="2024-10-14T02:50:36.136" v="1770" actId="478"/>
          <ac:spMkLst>
            <pc:docMk/>
            <pc:sldMk cId="2623171725" sldId="1188"/>
            <ac:spMk id="3" creationId="{4F9F04DA-B791-977D-54CE-1A09C6A1B961}"/>
          </ac:spMkLst>
        </pc:spChg>
        <pc:spChg chg="del mod">
          <ac:chgData name="Orchard, Julie (she/her)" userId="b21c67f8-5f48-4185-a3ff-95295ffa799c" providerId="ADAL" clId="{C5F3042B-A81C-4711-8996-76E71EE26DD6}" dt="2024-10-21T00:27:32.821" v="2446" actId="478"/>
          <ac:spMkLst>
            <pc:docMk/>
            <pc:sldMk cId="2623171725" sldId="1188"/>
            <ac:spMk id="10" creationId="{CF0E2063-BFC6-1EAD-DD44-1B3E2839C252}"/>
          </ac:spMkLst>
        </pc:spChg>
        <pc:spChg chg="mod">
          <ac:chgData name="Orchard, Julie (she/her)" userId="b21c67f8-5f48-4185-a3ff-95295ffa799c" providerId="ADAL" clId="{C5F3042B-A81C-4711-8996-76E71EE26DD6}" dt="2024-10-21T00:28:48.222" v="2455" actId="14100"/>
          <ac:spMkLst>
            <pc:docMk/>
            <pc:sldMk cId="2623171725" sldId="1188"/>
            <ac:spMk id="12" creationId="{616A41D1-A87F-2EE8-65BD-6C268425CB52}"/>
          </ac:spMkLst>
        </pc:spChg>
      </pc:sldChg>
      <pc:sldChg chg="del ord">
        <pc:chgData name="Orchard, Julie (she/her)" userId="b21c67f8-5f48-4185-a3ff-95295ffa799c" providerId="ADAL" clId="{C5F3042B-A81C-4711-8996-76E71EE26DD6}" dt="2024-10-21T01:06:52.436" v="5626" actId="47"/>
        <pc:sldMkLst>
          <pc:docMk/>
          <pc:sldMk cId="4158346769" sldId="1189"/>
        </pc:sldMkLst>
      </pc:sldChg>
      <pc:sldChg chg="delSp modSp mod ord modNotesTx">
        <pc:chgData name="Orchard, Julie (she/her)" userId="b21c67f8-5f48-4185-a3ff-95295ffa799c" providerId="ADAL" clId="{C5F3042B-A81C-4711-8996-76E71EE26DD6}" dt="2024-10-21T01:06:33.427" v="5625" actId="20577"/>
        <pc:sldMkLst>
          <pc:docMk/>
          <pc:sldMk cId="2898094290" sldId="1191"/>
        </pc:sldMkLst>
        <pc:spChg chg="mod">
          <ac:chgData name="Orchard, Julie (she/her)" userId="b21c67f8-5f48-4185-a3ff-95295ffa799c" providerId="ADAL" clId="{C5F3042B-A81C-4711-8996-76E71EE26DD6}" dt="2024-10-21T01:04:50.551" v="5261" actId="20577"/>
          <ac:spMkLst>
            <pc:docMk/>
            <pc:sldMk cId="2898094290" sldId="1191"/>
            <ac:spMk id="2" creationId="{388D9040-A269-1CD2-6EBC-DA4AA2189D75}"/>
          </ac:spMkLst>
        </pc:spChg>
        <pc:spChg chg="del">
          <ac:chgData name="Orchard, Julie (she/her)" userId="b21c67f8-5f48-4185-a3ff-95295ffa799c" providerId="ADAL" clId="{C5F3042B-A81C-4711-8996-76E71EE26DD6}" dt="2024-10-21T00:36:09.612" v="2591" actId="478"/>
          <ac:spMkLst>
            <pc:docMk/>
            <pc:sldMk cId="2898094290" sldId="1191"/>
            <ac:spMk id="3" creationId="{1461EE58-69ED-0302-D75D-D35BE5321B1D}"/>
          </ac:spMkLst>
        </pc:spChg>
        <pc:spChg chg="mod">
          <ac:chgData name="Orchard, Julie (she/her)" userId="b21c67f8-5f48-4185-a3ff-95295ffa799c" providerId="ADAL" clId="{C5F3042B-A81C-4711-8996-76E71EE26DD6}" dt="2024-10-21T00:35:59.279" v="2590" actId="113"/>
          <ac:spMkLst>
            <pc:docMk/>
            <pc:sldMk cId="2898094290" sldId="1191"/>
            <ac:spMk id="12" creationId="{616A41D1-A87F-2EE8-65BD-6C268425CB52}"/>
          </ac:spMkLst>
        </pc:spChg>
      </pc:sldChg>
      <pc:sldChg chg="delSp mod">
        <pc:chgData name="Orchard, Julie (she/her)" userId="b21c67f8-5f48-4185-a3ff-95295ffa799c" providerId="ADAL" clId="{C5F3042B-A81C-4711-8996-76E71EE26DD6}" dt="2024-10-21T01:08:47.091" v="5641" actId="478"/>
        <pc:sldMkLst>
          <pc:docMk/>
          <pc:sldMk cId="1984389177" sldId="1193"/>
        </pc:sldMkLst>
        <pc:spChg chg="del">
          <ac:chgData name="Orchard, Julie (she/her)" userId="b21c67f8-5f48-4185-a3ff-95295ffa799c" providerId="ADAL" clId="{C5F3042B-A81C-4711-8996-76E71EE26DD6}" dt="2024-10-21T01:08:47.091" v="5641" actId="478"/>
          <ac:spMkLst>
            <pc:docMk/>
            <pc:sldMk cId="1984389177" sldId="1193"/>
            <ac:spMk id="2" creationId="{4DFAB212-79D8-3648-74B9-C3E64A2F996C}"/>
          </ac:spMkLst>
        </pc:spChg>
      </pc:sldChg>
      <pc:sldChg chg="delSp mod ord">
        <pc:chgData name="Orchard, Julie (she/her)" userId="b21c67f8-5f48-4185-a3ff-95295ffa799c" providerId="ADAL" clId="{C5F3042B-A81C-4711-8996-76E71EE26DD6}" dt="2024-10-21T01:09:36.202" v="5647" actId="478"/>
        <pc:sldMkLst>
          <pc:docMk/>
          <pc:sldMk cId="2816571072" sldId="2147469291"/>
        </pc:sldMkLst>
        <pc:spChg chg="del">
          <ac:chgData name="Orchard, Julie (she/her)" userId="b21c67f8-5f48-4185-a3ff-95295ffa799c" providerId="ADAL" clId="{C5F3042B-A81C-4711-8996-76E71EE26DD6}" dt="2024-10-21T01:09:36.202" v="5647" actId="478"/>
          <ac:spMkLst>
            <pc:docMk/>
            <pc:sldMk cId="2816571072" sldId="2147469291"/>
            <ac:spMk id="2" creationId="{1E60E9D4-D63D-AB36-B8B1-992E7B673068}"/>
          </ac:spMkLst>
        </pc:spChg>
      </pc:sldChg>
      <pc:sldChg chg="addSp delSp modSp mod">
        <pc:chgData name="Orchard, Julie (she/her)" userId="b21c67f8-5f48-4185-a3ff-95295ffa799c" providerId="ADAL" clId="{C5F3042B-A81C-4711-8996-76E71EE26DD6}" dt="2024-10-21T01:11:57.852" v="5656" actId="113"/>
        <pc:sldMkLst>
          <pc:docMk/>
          <pc:sldMk cId="3563567357" sldId="2147469292"/>
        </pc:sldMkLst>
        <pc:spChg chg="del">
          <ac:chgData name="Orchard, Julie (she/her)" userId="b21c67f8-5f48-4185-a3ff-95295ffa799c" providerId="ADAL" clId="{C5F3042B-A81C-4711-8996-76E71EE26DD6}" dt="2024-10-08T17:46:28.040" v="214" actId="478"/>
          <ac:spMkLst>
            <pc:docMk/>
            <pc:sldMk cId="3563567357" sldId="2147469292"/>
            <ac:spMk id="2" creationId="{09947A00-BC2F-2D78-D59D-6BD0D917A473}"/>
          </ac:spMkLst>
        </pc:spChg>
        <pc:spChg chg="add mod">
          <ac:chgData name="Orchard, Julie (she/her)" userId="b21c67f8-5f48-4185-a3ff-95295ffa799c" providerId="ADAL" clId="{C5F3042B-A81C-4711-8996-76E71EE26DD6}" dt="2024-10-21T00:48:20.287" v="2766" actId="1035"/>
          <ac:spMkLst>
            <pc:docMk/>
            <pc:sldMk cId="3563567357" sldId="2147469292"/>
            <ac:spMk id="3" creationId="{599AA838-DC70-EF07-0A86-E40021DD233D}"/>
          </ac:spMkLst>
        </pc:spChg>
        <pc:spChg chg="mod">
          <ac:chgData name="Orchard, Julie (she/her)" userId="b21c67f8-5f48-4185-a3ff-95295ffa799c" providerId="ADAL" clId="{C5F3042B-A81C-4711-8996-76E71EE26DD6}" dt="2024-10-21T01:11:57.852" v="5656" actId="113"/>
          <ac:spMkLst>
            <pc:docMk/>
            <pc:sldMk cId="3563567357" sldId="2147469292"/>
            <ac:spMk id="12" creationId="{616A41D1-A87F-2EE8-65BD-6C268425CB52}"/>
          </ac:spMkLst>
        </pc:spChg>
        <pc:spChg chg="mod">
          <ac:chgData name="Orchard, Julie (she/her)" userId="b21c67f8-5f48-4185-a3ff-95295ffa799c" providerId="ADAL" clId="{C5F3042B-A81C-4711-8996-76E71EE26DD6}" dt="2024-10-21T00:48:20.287" v="2766" actId="1035"/>
          <ac:spMkLst>
            <pc:docMk/>
            <pc:sldMk cId="3563567357" sldId="2147469292"/>
            <ac:spMk id="13" creationId="{6D816C39-FBEC-34D2-1312-3C7EF75CD443}"/>
          </ac:spMkLst>
        </pc:spChg>
        <pc:spChg chg="mod">
          <ac:chgData name="Orchard, Julie (she/her)" userId="b21c67f8-5f48-4185-a3ff-95295ffa799c" providerId="ADAL" clId="{C5F3042B-A81C-4711-8996-76E71EE26DD6}" dt="2024-10-21T00:47:31.484" v="2749" actId="1076"/>
          <ac:spMkLst>
            <pc:docMk/>
            <pc:sldMk cId="3563567357" sldId="2147469292"/>
            <ac:spMk id="14" creationId="{9C40B85E-5520-1F82-AFF0-35FA4A7EB06A}"/>
          </ac:spMkLst>
        </pc:spChg>
        <pc:graphicFrameChg chg="add del mod modGraphic">
          <ac:chgData name="Orchard, Julie (she/her)" userId="b21c67f8-5f48-4185-a3ff-95295ffa799c" providerId="ADAL" clId="{C5F3042B-A81C-4711-8996-76E71EE26DD6}" dt="2024-10-08T17:59:13.013" v="231" actId="478"/>
          <ac:graphicFrameMkLst>
            <pc:docMk/>
            <pc:sldMk cId="3563567357" sldId="2147469292"/>
            <ac:graphicFrameMk id="5" creationId="{1264E275-B87F-6774-21EA-8E9FE7DE49F9}"/>
          </ac:graphicFrameMkLst>
        </pc:graphicFrameChg>
        <pc:graphicFrameChg chg="add mod modGraphic">
          <ac:chgData name="Orchard, Julie (she/her)" userId="b21c67f8-5f48-4185-a3ff-95295ffa799c" providerId="ADAL" clId="{C5F3042B-A81C-4711-8996-76E71EE26DD6}" dt="2024-10-21T00:48:20.287" v="2766" actId="1035"/>
          <ac:graphicFrameMkLst>
            <pc:docMk/>
            <pc:sldMk cId="3563567357" sldId="2147469292"/>
            <ac:graphicFrameMk id="7" creationId="{3B727B66-D4B8-9165-D444-F1FEFAA38209}"/>
          </ac:graphicFrameMkLst>
        </pc:graphicFrameChg>
        <pc:picChg chg="mod">
          <ac:chgData name="Orchard, Julie (she/her)" userId="b21c67f8-5f48-4185-a3ff-95295ffa799c" providerId="ADAL" clId="{C5F3042B-A81C-4711-8996-76E71EE26DD6}" dt="2024-10-21T00:47:42.737" v="2750" actId="1076"/>
          <ac:picMkLst>
            <pc:docMk/>
            <pc:sldMk cId="3563567357" sldId="2147469292"/>
            <ac:picMk id="6" creationId="{D82554EC-0D9F-D8F1-6E8D-82A24D51ACC8}"/>
          </ac:picMkLst>
        </pc:picChg>
        <pc:picChg chg="add mod">
          <ac:chgData name="Orchard, Julie (she/her)" userId="b21c67f8-5f48-4185-a3ff-95295ffa799c" providerId="ADAL" clId="{C5F3042B-A81C-4711-8996-76E71EE26DD6}" dt="2024-10-20T23:56:47.112" v="1841" actId="1076"/>
          <ac:picMkLst>
            <pc:docMk/>
            <pc:sldMk cId="3563567357" sldId="2147469292"/>
            <ac:picMk id="8" creationId="{10010680-62C8-1D5A-582E-9E9C05E3053D}"/>
          </ac:picMkLst>
        </pc:picChg>
        <pc:picChg chg="add del mod">
          <ac:chgData name="Orchard, Julie (she/her)" userId="b21c67f8-5f48-4185-a3ff-95295ffa799c" providerId="ADAL" clId="{C5F3042B-A81C-4711-8996-76E71EE26DD6}" dt="2024-10-20T23:56:27.142" v="1837" actId="478"/>
          <ac:picMkLst>
            <pc:docMk/>
            <pc:sldMk cId="3563567357" sldId="2147469292"/>
            <ac:picMk id="9" creationId="{39D0560D-68DA-711B-A178-0E805F129D45}"/>
          </ac:picMkLst>
        </pc:picChg>
        <pc:picChg chg="add mod">
          <ac:chgData name="Orchard, Julie (she/her)" userId="b21c67f8-5f48-4185-a3ff-95295ffa799c" providerId="ADAL" clId="{C5F3042B-A81C-4711-8996-76E71EE26DD6}" dt="2024-10-20T23:56:32.825" v="1838" actId="14100"/>
          <ac:picMkLst>
            <pc:docMk/>
            <pc:sldMk cId="3563567357" sldId="2147469292"/>
            <ac:picMk id="10" creationId="{1032CCCD-8E9A-3A3F-C886-368A2A10A4EB}"/>
          </ac:picMkLst>
        </pc:picChg>
      </pc:sldChg>
      <pc:sldChg chg="modSp del mod">
        <pc:chgData name="Orchard, Julie (she/her)" userId="b21c67f8-5f48-4185-a3ff-95295ffa799c" providerId="ADAL" clId="{C5F3042B-A81C-4711-8996-76E71EE26DD6}" dt="2024-10-14T02:48:36.827" v="1760" actId="2696"/>
        <pc:sldMkLst>
          <pc:docMk/>
          <pc:sldMk cId="1532760555" sldId="2147469293"/>
        </pc:sldMkLst>
        <pc:spChg chg="mod">
          <ac:chgData name="Orchard, Julie (she/her)" userId="b21c67f8-5f48-4185-a3ff-95295ffa799c" providerId="ADAL" clId="{C5F3042B-A81C-4711-8996-76E71EE26DD6}" dt="2024-10-14T02:47:57.822" v="1756" actId="108"/>
          <ac:spMkLst>
            <pc:docMk/>
            <pc:sldMk cId="1532760555" sldId="2147469293"/>
            <ac:spMk id="9" creationId="{0EC35998-FFFB-8741-8954-14C408C8F7F9}"/>
          </ac:spMkLst>
        </pc:spChg>
      </pc:sldChg>
      <pc:sldChg chg="del">
        <pc:chgData name="Orchard, Julie (she/her)" userId="b21c67f8-5f48-4185-a3ff-95295ffa799c" providerId="ADAL" clId="{C5F3042B-A81C-4711-8996-76E71EE26DD6}" dt="2024-10-21T01:07:39.631" v="5634" actId="47"/>
        <pc:sldMkLst>
          <pc:docMk/>
          <pc:sldMk cId="1111445434" sldId="2147469294"/>
        </pc:sldMkLst>
      </pc:sldChg>
      <pc:sldChg chg="del">
        <pc:chgData name="Orchard, Julie (she/her)" userId="b21c67f8-5f48-4185-a3ff-95295ffa799c" providerId="ADAL" clId="{C5F3042B-A81C-4711-8996-76E71EE26DD6}" dt="2024-10-21T01:08:12.006" v="5638" actId="47"/>
        <pc:sldMkLst>
          <pc:docMk/>
          <pc:sldMk cId="2938307845" sldId="2147469295"/>
        </pc:sldMkLst>
      </pc:sldChg>
      <pc:sldChg chg="new del">
        <pc:chgData name="Orchard, Julie (she/her)" userId="b21c67f8-5f48-4185-a3ff-95295ffa799c" providerId="ADAL" clId="{C5F3042B-A81C-4711-8996-76E71EE26DD6}" dt="2024-10-08T17:26:14.362" v="133" actId="680"/>
        <pc:sldMkLst>
          <pc:docMk/>
          <pc:sldMk cId="932456432" sldId="2147469296"/>
        </pc:sldMkLst>
      </pc:sldChg>
      <pc:sldChg chg="modSp add del mod ord">
        <pc:chgData name="Orchard, Julie (she/her)" userId="b21c67f8-5f48-4185-a3ff-95295ffa799c" providerId="ADAL" clId="{C5F3042B-A81C-4711-8996-76E71EE26DD6}" dt="2024-10-21T00:42:50.476" v="2730" actId="47"/>
        <pc:sldMkLst>
          <pc:docMk/>
          <pc:sldMk cId="1610428362" sldId="2147469296"/>
        </pc:sldMkLst>
        <pc:spChg chg="mod">
          <ac:chgData name="Orchard, Julie (she/her)" userId="b21c67f8-5f48-4185-a3ff-95295ffa799c" providerId="ADAL" clId="{C5F3042B-A81C-4711-8996-76E71EE26DD6}" dt="2024-10-08T18:14:15.868" v="412" actId="207"/>
          <ac:spMkLst>
            <pc:docMk/>
            <pc:sldMk cId="1610428362" sldId="2147469296"/>
            <ac:spMk id="9" creationId="{0EC35998-FFFB-8741-8954-14C408C8F7F9}"/>
          </ac:spMkLst>
        </pc:spChg>
      </pc:sldChg>
      <pc:sldChg chg="new del">
        <pc:chgData name="Orchard, Julie (she/her)" userId="b21c67f8-5f48-4185-a3ff-95295ffa799c" providerId="ADAL" clId="{C5F3042B-A81C-4711-8996-76E71EE26DD6}" dt="2024-10-08T17:26:31.533" v="135" actId="680"/>
        <pc:sldMkLst>
          <pc:docMk/>
          <pc:sldMk cId="2306117157" sldId="2147469296"/>
        </pc:sldMkLst>
      </pc:sldChg>
      <pc:sldChg chg="addSp modSp new del mod">
        <pc:chgData name="Orchard, Julie (she/her)" userId="b21c67f8-5f48-4185-a3ff-95295ffa799c" providerId="ADAL" clId="{C5F3042B-A81C-4711-8996-76E71EE26DD6}" dt="2024-10-08T18:05:28.730" v="309" actId="2696"/>
        <pc:sldMkLst>
          <pc:docMk/>
          <pc:sldMk cId="2868733704" sldId="2147469296"/>
        </pc:sldMkLst>
        <pc:graphicFrameChg chg="add mod modGraphic">
          <ac:chgData name="Orchard, Julie (she/her)" userId="b21c67f8-5f48-4185-a3ff-95295ffa799c" providerId="ADAL" clId="{C5F3042B-A81C-4711-8996-76E71EE26DD6}" dt="2024-10-08T17:59:03.122" v="230" actId="14734"/>
          <ac:graphicFrameMkLst>
            <pc:docMk/>
            <pc:sldMk cId="2868733704" sldId="2147469296"/>
            <ac:graphicFrameMk id="6" creationId="{2977E416-001D-4C69-3641-247D47018968}"/>
          </ac:graphicFrameMkLst>
        </pc:graphicFrameChg>
        <pc:picChg chg="add">
          <ac:chgData name="Orchard, Julie (she/her)" userId="b21c67f8-5f48-4185-a3ff-95295ffa799c" providerId="ADAL" clId="{C5F3042B-A81C-4711-8996-76E71EE26DD6}" dt="2024-10-08T17:58:02.912" v="221"/>
          <ac:picMkLst>
            <pc:docMk/>
            <pc:sldMk cId="2868733704" sldId="2147469296"/>
            <ac:picMk id="5" creationId="{A2374F3B-349A-E16A-39A7-69642E6E850C}"/>
          </ac:picMkLst>
        </pc:picChg>
      </pc:sldChg>
      <pc:sldChg chg="new del">
        <pc:chgData name="Orchard, Julie (she/her)" userId="b21c67f8-5f48-4185-a3ff-95295ffa799c" providerId="ADAL" clId="{C5F3042B-A81C-4711-8996-76E71EE26DD6}" dt="2024-10-08T17:27:10.330" v="137" actId="2696"/>
        <pc:sldMkLst>
          <pc:docMk/>
          <pc:sldMk cId="2991147607" sldId="2147469296"/>
        </pc:sldMkLst>
      </pc:sldChg>
      <pc:sldChg chg="delSp modSp add mod">
        <pc:chgData name="Orchard, Julie (she/her)" userId="b21c67f8-5f48-4185-a3ff-95295ffa799c" providerId="ADAL" clId="{C5F3042B-A81C-4711-8996-76E71EE26DD6}" dt="2024-10-21T01:08:34.235" v="5640" actId="478"/>
        <pc:sldMkLst>
          <pc:docMk/>
          <pc:sldMk cId="3154832958" sldId="2147469297"/>
        </pc:sldMkLst>
        <pc:spChg chg="mod">
          <ac:chgData name="Orchard, Julie (she/her)" userId="b21c67f8-5f48-4185-a3ff-95295ffa799c" providerId="ADAL" clId="{C5F3042B-A81C-4711-8996-76E71EE26DD6}" dt="2024-10-08T18:15:41.353" v="427" actId="20577"/>
          <ac:spMkLst>
            <pc:docMk/>
            <pc:sldMk cId="3154832958" sldId="2147469297"/>
            <ac:spMk id="2" creationId="{36A96151-7A0F-5346-8217-A6D32AC5BADB}"/>
          </ac:spMkLst>
        </pc:spChg>
        <pc:spChg chg="del">
          <ac:chgData name="Orchard, Julie (she/her)" userId="b21c67f8-5f48-4185-a3ff-95295ffa799c" providerId="ADAL" clId="{C5F3042B-A81C-4711-8996-76E71EE26DD6}" dt="2024-10-21T01:08:34.235" v="5640" actId="478"/>
          <ac:spMkLst>
            <pc:docMk/>
            <pc:sldMk cId="3154832958" sldId="2147469297"/>
            <ac:spMk id="3" creationId="{151FEC76-7018-FCF1-7A5E-10F49E095452}"/>
          </ac:spMkLst>
        </pc:spChg>
      </pc:sldChg>
      <pc:sldChg chg="addSp delSp modSp new mod ord">
        <pc:chgData name="Orchard, Julie (she/her)" userId="b21c67f8-5f48-4185-a3ff-95295ffa799c" providerId="ADAL" clId="{C5F3042B-A81C-4711-8996-76E71EE26DD6}" dt="2024-10-21T00:33:13.158" v="2478" actId="115"/>
        <pc:sldMkLst>
          <pc:docMk/>
          <pc:sldMk cId="3876551413" sldId="2147469298"/>
        </pc:sldMkLst>
        <pc:spChg chg="mod">
          <ac:chgData name="Orchard, Julie (she/her)" userId="b21c67f8-5f48-4185-a3ff-95295ffa799c" providerId="ADAL" clId="{C5F3042B-A81C-4711-8996-76E71EE26DD6}" dt="2024-10-21T00:04:44.071" v="2134" actId="113"/>
          <ac:spMkLst>
            <pc:docMk/>
            <pc:sldMk cId="3876551413" sldId="2147469298"/>
            <ac:spMk id="2" creationId="{2BFFFEA7-9075-1566-F576-335010BAAE7F}"/>
          </ac:spMkLst>
        </pc:spChg>
        <pc:spChg chg="add mod ord">
          <ac:chgData name="Orchard, Julie (she/her)" userId="b21c67f8-5f48-4185-a3ff-95295ffa799c" providerId="ADAL" clId="{C5F3042B-A81C-4711-8996-76E71EE26DD6}" dt="2024-10-21T00:07:41.298" v="2174" actId="164"/>
          <ac:spMkLst>
            <pc:docMk/>
            <pc:sldMk cId="3876551413" sldId="2147469298"/>
            <ac:spMk id="3" creationId="{2D320755-005A-27C8-B406-FFE6D52BD327}"/>
          </ac:spMkLst>
        </pc:spChg>
        <pc:spChg chg="del">
          <ac:chgData name="Orchard, Julie (she/her)" userId="b21c67f8-5f48-4185-a3ff-95295ffa799c" providerId="ADAL" clId="{C5F3042B-A81C-4711-8996-76E71EE26DD6}" dt="2024-10-08T18:19:30.937" v="664" actId="478"/>
          <ac:spMkLst>
            <pc:docMk/>
            <pc:sldMk cId="3876551413" sldId="2147469298"/>
            <ac:spMk id="3" creationId="{FF8BFCAE-B3D8-764A-035B-F073B16CE4FA}"/>
          </ac:spMkLst>
        </pc:spChg>
        <pc:spChg chg="mod">
          <ac:chgData name="Orchard, Julie (she/her)" userId="b21c67f8-5f48-4185-a3ff-95295ffa799c" providerId="ADAL" clId="{C5F3042B-A81C-4711-8996-76E71EE26DD6}" dt="2024-10-21T00:05:30.162" v="2149" actId="1036"/>
          <ac:spMkLst>
            <pc:docMk/>
            <pc:sldMk cId="3876551413" sldId="2147469298"/>
            <ac:spMk id="5" creationId="{5FA64F5B-D757-C798-3F2A-C07B1E9364FA}"/>
          </ac:spMkLst>
        </pc:spChg>
        <pc:spChg chg="mod">
          <ac:chgData name="Orchard, Julie (she/her)" userId="b21c67f8-5f48-4185-a3ff-95295ffa799c" providerId="ADAL" clId="{C5F3042B-A81C-4711-8996-76E71EE26DD6}" dt="2024-10-21T00:05:30.162" v="2149" actId="1036"/>
          <ac:spMkLst>
            <pc:docMk/>
            <pc:sldMk cId="3876551413" sldId="2147469298"/>
            <ac:spMk id="6" creationId="{00267C31-97DC-66D1-A13D-206DD0271049}"/>
          </ac:spMkLst>
        </pc:spChg>
        <pc:spChg chg="del">
          <ac:chgData name="Orchard, Julie (she/her)" userId="b21c67f8-5f48-4185-a3ff-95295ffa799c" providerId="ADAL" clId="{C5F3042B-A81C-4711-8996-76E71EE26DD6}" dt="2024-10-08T18:19:33.859" v="665" actId="478"/>
          <ac:spMkLst>
            <pc:docMk/>
            <pc:sldMk cId="3876551413" sldId="2147469298"/>
            <ac:spMk id="7" creationId="{EE9D4948-D402-933B-378A-6A05B31C5798}"/>
          </ac:spMkLst>
        </pc:spChg>
        <pc:spChg chg="add mod">
          <ac:chgData name="Orchard, Julie (she/her)" userId="b21c67f8-5f48-4185-a3ff-95295ffa799c" providerId="ADAL" clId="{C5F3042B-A81C-4711-8996-76E71EE26DD6}" dt="2024-10-21T00:33:13.158" v="2478" actId="115"/>
          <ac:spMkLst>
            <pc:docMk/>
            <pc:sldMk cId="3876551413" sldId="2147469298"/>
            <ac:spMk id="10" creationId="{39F55C1F-B2A4-D5C4-672D-44D6616853D2}"/>
          </ac:spMkLst>
        </pc:spChg>
        <pc:grpChg chg="add mod">
          <ac:chgData name="Orchard, Julie (she/her)" userId="b21c67f8-5f48-4185-a3ff-95295ffa799c" providerId="ADAL" clId="{C5F3042B-A81C-4711-8996-76E71EE26DD6}" dt="2024-10-21T00:08:40.333" v="2179" actId="1076"/>
          <ac:grpSpMkLst>
            <pc:docMk/>
            <pc:sldMk cId="3876551413" sldId="2147469298"/>
            <ac:grpSpMk id="7" creationId="{7BF3CD9B-B441-6CAE-45CC-D097911CFAD8}"/>
          </ac:grpSpMkLst>
        </pc:grpChg>
        <pc:graphicFrameChg chg="add del mod">
          <ac:chgData name="Orchard, Julie (she/her)" userId="b21c67f8-5f48-4185-a3ff-95295ffa799c" providerId="ADAL" clId="{C5F3042B-A81C-4711-8996-76E71EE26DD6}" dt="2024-10-08T18:39:53.778" v="1402" actId="478"/>
          <ac:graphicFrameMkLst>
            <pc:docMk/>
            <pc:sldMk cId="3876551413" sldId="2147469298"/>
            <ac:graphicFrameMk id="8" creationId="{D2EC38A0-5D4E-529E-7CB3-38E2A62024DC}"/>
          </ac:graphicFrameMkLst>
        </pc:graphicFrameChg>
      </pc:sldChg>
      <pc:sldChg chg="addSp delSp modSp add mod modNotesTx">
        <pc:chgData name="Orchard, Julie (she/her)" userId="b21c67f8-5f48-4185-a3ff-95295ffa799c" providerId="ADAL" clId="{C5F3042B-A81C-4711-8996-76E71EE26DD6}" dt="2024-10-21T00:51:41.201" v="2951" actId="20577"/>
        <pc:sldMkLst>
          <pc:docMk/>
          <pc:sldMk cId="2197188873" sldId="2147469299"/>
        </pc:sldMkLst>
        <pc:spChg chg="mod">
          <ac:chgData name="Orchard, Julie (she/her)" userId="b21c67f8-5f48-4185-a3ff-95295ffa799c" providerId="ADAL" clId="{C5F3042B-A81C-4711-8996-76E71EE26DD6}" dt="2024-10-21T00:13:35.489" v="2211" actId="1076"/>
          <ac:spMkLst>
            <pc:docMk/>
            <pc:sldMk cId="2197188873" sldId="2147469299"/>
            <ac:spMk id="2" creationId="{2BFFFEA7-9075-1566-F576-335010BAAE7F}"/>
          </ac:spMkLst>
        </pc:spChg>
        <pc:spChg chg="mod">
          <ac:chgData name="Orchard, Julie (she/her)" userId="b21c67f8-5f48-4185-a3ff-95295ffa799c" providerId="ADAL" clId="{C5F3042B-A81C-4711-8996-76E71EE26DD6}" dt="2024-10-21T00:13:48.710" v="2219" actId="20577"/>
          <ac:spMkLst>
            <pc:docMk/>
            <pc:sldMk cId="2197188873" sldId="2147469299"/>
            <ac:spMk id="5" creationId="{5FA64F5B-D757-C798-3F2A-C07B1E9364FA}"/>
          </ac:spMkLst>
        </pc:spChg>
        <pc:spChg chg="del">
          <ac:chgData name="Orchard, Julie (she/her)" userId="b21c67f8-5f48-4185-a3ff-95295ffa799c" providerId="ADAL" clId="{C5F3042B-A81C-4711-8996-76E71EE26DD6}" dt="2024-10-08T18:24:06.689" v="828" actId="478"/>
          <ac:spMkLst>
            <pc:docMk/>
            <pc:sldMk cId="2197188873" sldId="2147469299"/>
            <ac:spMk id="6" creationId="{00267C31-97DC-66D1-A13D-206DD0271049}"/>
          </ac:spMkLst>
        </pc:spChg>
        <pc:spChg chg="add del mod">
          <ac:chgData name="Orchard, Julie (she/her)" userId="b21c67f8-5f48-4185-a3ff-95295ffa799c" providerId="ADAL" clId="{C5F3042B-A81C-4711-8996-76E71EE26DD6}" dt="2024-10-08T18:24:19.971" v="829" actId="478"/>
          <ac:spMkLst>
            <pc:docMk/>
            <pc:sldMk cId="2197188873" sldId="2147469299"/>
            <ac:spMk id="7" creationId="{558C697E-131F-6346-DF3A-8C0DCCD7B0CC}"/>
          </ac:spMkLst>
        </pc:spChg>
        <pc:spChg chg="add mod">
          <ac:chgData name="Orchard, Julie (she/her)" userId="b21c67f8-5f48-4185-a3ff-95295ffa799c" providerId="ADAL" clId="{C5F3042B-A81C-4711-8996-76E71EE26DD6}" dt="2024-10-08T18:33:51.491" v="895" actId="164"/>
          <ac:spMkLst>
            <pc:docMk/>
            <pc:sldMk cId="2197188873" sldId="2147469299"/>
            <ac:spMk id="14" creationId="{B212A212-5A8C-ABD9-7530-D1814610F7B1}"/>
          </ac:spMkLst>
        </pc:spChg>
        <pc:grpChg chg="add del mod">
          <ac:chgData name="Orchard, Julie (she/her)" userId="b21c67f8-5f48-4185-a3ff-95295ffa799c" providerId="ADAL" clId="{C5F3042B-A81C-4711-8996-76E71EE26DD6}" dt="2024-10-21T00:14:24.055" v="2224" actId="478"/>
          <ac:grpSpMkLst>
            <pc:docMk/>
            <pc:sldMk cId="2197188873" sldId="2147469299"/>
            <ac:grpSpMk id="15" creationId="{F8C24430-47D0-D893-F9E4-66E16ACF1994}"/>
          </ac:grpSpMkLst>
        </pc:grpChg>
        <pc:picChg chg="add mod">
          <ac:chgData name="Orchard, Julie (she/her)" userId="b21c67f8-5f48-4185-a3ff-95295ffa799c" providerId="ADAL" clId="{C5F3042B-A81C-4711-8996-76E71EE26DD6}" dt="2024-10-21T00:16:35.511" v="2234" actId="14100"/>
          <ac:picMkLst>
            <pc:docMk/>
            <pc:sldMk cId="2197188873" sldId="2147469299"/>
            <ac:picMk id="8" creationId="{377BBDF8-4238-5A31-402A-AEFA4805352F}"/>
          </ac:picMkLst>
        </pc:picChg>
        <pc:picChg chg="add mod">
          <ac:chgData name="Orchard, Julie (she/her)" userId="b21c67f8-5f48-4185-a3ff-95295ffa799c" providerId="ADAL" clId="{C5F3042B-A81C-4711-8996-76E71EE26DD6}" dt="2024-10-21T00:17:56.440" v="2256" actId="14100"/>
          <ac:picMkLst>
            <pc:docMk/>
            <pc:sldMk cId="2197188873" sldId="2147469299"/>
            <ac:picMk id="9" creationId="{79A2683E-025F-D07D-B7C9-1811568D481E}"/>
          </ac:picMkLst>
        </pc:picChg>
        <pc:picChg chg="add mod">
          <ac:chgData name="Orchard, Julie (she/her)" userId="b21c67f8-5f48-4185-a3ff-95295ffa799c" providerId="ADAL" clId="{C5F3042B-A81C-4711-8996-76E71EE26DD6}" dt="2024-10-21T00:17:07.348" v="2249" actId="1035"/>
          <ac:picMkLst>
            <pc:docMk/>
            <pc:sldMk cId="2197188873" sldId="2147469299"/>
            <ac:picMk id="10" creationId="{CF742C97-3B92-E8D7-DCB2-7CDA1753B6A0}"/>
          </ac:picMkLst>
        </pc:picChg>
        <pc:picChg chg="add mod">
          <ac:chgData name="Orchard, Julie (she/her)" userId="b21c67f8-5f48-4185-a3ff-95295ffa799c" providerId="ADAL" clId="{C5F3042B-A81C-4711-8996-76E71EE26DD6}" dt="2024-10-21T00:17:25.259" v="2252" actId="14100"/>
          <ac:picMkLst>
            <pc:docMk/>
            <pc:sldMk cId="2197188873" sldId="2147469299"/>
            <ac:picMk id="11" creationId="{11AA25DA-02AF-1727-68C4-A4335FD64505}"/>
          </ac:picMkLst>
        </pc:picChg>
        <pc:picChg chg="add mod">
          <ac:chgData name="Orchard, Julie (she/her)" userId="b21c67f8-5f48-4185-a3ff-95295ffa799c" providerId="ADAL" clId="{C5F3042B-A81C-4711-8996-76E71EE26DD6}" dt="2024-10-21T00:16:57.249" v="2238" actId="14100"/>
          <ac:picMkLst>
            <pc:docMk/>
            <pc:sldMk cId="2197188873" sldId="2147469299"/>
            <ac:picMk id="12" creationId="{A376721B-F4ED-9A89-D505-753FF08FA4E4}"/>
          </ac:picMkLst>
        </pc:picChg>
        <pc:picChg chg="add mod">
          <ac:chgData name="Orchard, Julie (she/her)" userId="b21c67f8-5f48-4185-a3ff-95295ffa799c" providerId="ADAL" clId="{C5F3042B-A81C-4711-8996-76E71EE26DD6}" dt="2024-10-08T18:33:51.491" v="895" actId="164"/>
          <ac:picMkLst>
            <pc:docMk/>
            <pc:sldMk cId="2197188873" sldId="2147469299"/>
            <ac:picMk id="13" creationId="{E6DC4256-C0B3-8E3C-B6DA-7478F9194272}"/>
          </ac:picMkLst>
        </pc:picChg>
        <pc:picChg chg="add mod">
          <ac:chgData name="Orchard, Julie (she/her)" userId="b21c67f8-5f48-4185-a3ff-95295ffa799c" providerId="ADAL" clId="{C5F3042B-A81C-4711-8996-76E71EE26DD6}" dt="2024-10-21T00:15:30.130" v="2228" actId="1076"/>
          <ac:picMkLst>
            <pc:docMk/>
            <pc:sldMk cId="2197188873" sldId="2147469299"/>
            <ac:picMk id="1026" creationId="{39A6026A-7735-94EA-4F9B-5C757A4EB35C}"/>
          </ac:picMkLst>
        </pc:picChg>
      </pc:sldChg>
      <pc:sldChg chg="delSp modSp add mod modNotesTx">
        <pc:chgData name="Orchard, Julie (she/her)" userId="b21c67f8-5f48-4185-a3ff-95295ffa799c" providerId="ADAL" clId="{C5F3042B-A81C-4711-8996-76E71EE26DD6}" dt="2024-10-21T00:54:07.204" v="3493" actId="20577"/>
        <pc:sldMkLst>
          <pc:docMk/>
          <pc:sldMk cId="2823510217" sldId="2147469300"/>
        </pc:sldMkLst>
        <pc:spChg chg="mod">
          <ac:chgData name="Orchard, Julie (she/her)" userId="b21c67f8-5f48-4185-a3ff-95295ffa799c" providerId="ADAL" clId="{C5F3042B-A81C-4711-8996-76E71EE26DD6}" dt="2024-10-21T00:18:20.673" v="2265" actId="113"/>
          <ac:spMkLst>
            <pc:docMk/>
            <pc:sldMk cId="2823510217" sldId="2147469300"/>
            <ac:spMk id="2" creationId="{2BFFFEA7-9075-1566-F576-335010BAAE7F}"/>
          </ac:spMkLst>
        </pc:spChg>
        <pc:spChg chg="mod">
          <ac:chgData name="Orchard, Julie (she/her)" userId="b21c67f8-5f48-4185-a3ff-95295ffa799c" providerId="ADAL" clId="{C5F3042B-A81C-4711-8996-76E71EE26DD6}" dt="2024-10-21T00:19:10.270" v="2310" actId="20577"/>
          <ac:spMkLst>
            <pc:docMk/>
            <pc:sldMk cId="2823510217" sldId="2147469300"/>
            <ac:spMk id="5" creationId="{5FA64F5B-D757-C798-3F2A-C07B1E9364FA}"/>
          </ac:spMkLst>
        </pc:spChg>
        <pc:grpChg chg="del">
          <ac:chgData name="Orchard, Julie (she/her)" userId="b21c67f8-5f48-4185-a3ff-95295ffa799c" providerId="ADAL" clId="{C5F3042B-A81C-4711-8996-76E71EE26DD6}" dt="2024-10-08T18:34:25.471" v="937" actId="478"/>
          <ac:grpSpMkLst>
            <pc:docMk/>
            <pc:sldMk cId="2823510217" sldId="2147469300"/>
            <ac:grpSpMk id="15" creationId="{F8C24430-47D0-D893-F9E4-66E16ACF1994}"/>
          </ac:grpSpMkLst>
        </pc:grpChg>
        <pc:picChg chg="del">
          <ac:chgData name="Orchard, Julie (she/her)" userId="b21c67f8-5f48-4185-a3ff-95295ffa799c" providerId="ADAL" clId="{C5F3042B-A81C-4711-8996-76E71EE26DD6}" dt="2024-10-08T18:34:24.642" v="936" actId="478"/>
          <ac:picMkLst>
            <pc:docMk/>
            <pc:sldMk cId="2823510217" sldId="2147469300"/>
            <ac:picMk id="8" creationId="{377BBDF8-4238-5A31-402A-AEFA4805352F}"/>
          </ac:picMkLst>
        </pc:picChg>
        <pc:picChg chg="del">
          <ac:chgData name="Orchard, Julie (she/her)" userId="b21c67f8-5f48-4185-a3ff-95295ffa799c" providerId="ADAL" clId="{C5F3042B-A81C-4711-8996-76E71EE26DD6}" dt="2024-10-08T18:34:27.750" v="940" actId="478"/>
          <ac:picMkLst>
            <pc:docMk/>
            <pc:sldMk cId="2823510217" sldId="2147469300"/>
            <ac:picMk id="9" creationId="{79A2683E-025F-D07D-B7C9-1811568D481E}"/>
          </ac:picMkLst>
        </pc:picChg>
        <pc:picChg chg="del">
          <ac:chgData name="Orchard, Julie (she/her)" userId="b21c67f8-5f48-4185-a3ff-95295ffa799c" providerId="ADAL" clId="{C5F3042B-A81C-4711-8996-76E71EE26DD6}" dt="2024-10-08T18:34:27.137" v="939" actId="478"/>
          <ac:picMkLst>
            <pc:docMk/>
            <pc:sldMk cId="2823510217" sldId="2147469300"/>
            <ac:picMk id="10" creationId="{CF742C97-3B92-E8D7-DCB2-7CDA1753B6A0}"/>
          </ac:picMkLst>
        </pc:picChg>
        <pc:picChg chg="del">
          <ac:chgData name="Orchard, Julie (she/her)" userId="b21c67f8-5f48-4185-a3ff-95295ffa799c" providerId="ADAL" clId="{C5F3042B-A81C-4711-8996-76E71EE26DD6}" dt="2024-10-08T18:34:28.316" v="941" actId="478"/>
          <ac:picMkLst>
            <pc:docMk/>
            <pc:sldMk cId="2823510217" sldId="2147469300"/>
            <ac:picMk id="11" creationId="{11AA25DA-02AF-1727-68C4-A4335FD64505}"/>
          </ac:picMkLst>
        </pc:picChg>
        <pc:picChg chg="del">
          <ac:chgData name="Orchard, Julie (she/her)" userId="b21c67f8-5f48-4185-a3ff-95295ffa799c" providerId="ADAL" clId="{C5F3042B-A81C-4711-8996-76E71EE26DD6}" dt="2024-10-08T18:34:26.165" v="938" actId="478"/>
          <ac:picMkLst>
            <pc:docMk/>
            <pc:sldMk cId="2823510217" sldId="2147469300"/>
            <ac:picMk id="12" creationId="{A376721B-F4ED-9A89-D505-753FF08FA4E4}"/>
          </ac:picMkLst>
        </pc:picChg>
      </pc:sldChg>
      <pc:sldChg chg="modSp add del mod ord">
        <pc:chgData name="Orchard, Julie (she/her)" userId="b21c67f8-5f48-4185-a3ff-95295ffa799c" providerId="ADAL" clId="{C5F3042B-A81C-4711-8996-76E71EE26DD6}" dt="2024-10-21T00:56:04.045" v="3504" actId="47"/>
        <pc:sldMkLst>
          <pc:docMk/>
          <pc:sldMk cId="2206064491" sldId="2147469301"/>
        </pc:sldMkLst>
        <pc:spChg chg="mod">
          <ac:chgData name="Orchard, Julie (she/her)" userId="b21c67f8-5f48-4185-a3ff-95295ffa799c" providerId="ADAL" clId="{C5F3042B-A81C-4711-8996-76E71EE26DD6}" dt="2024-10-21T00:19:43.830" v="2312" actId="108"/>
          <ac:spMkLst>
            <pc:docMk/>
            <pc:sldMk cId="2206064491" sldId="2147469301"/>
            <ac:spMk id="9" creationId="{0EC35998-FFFB-8741-8954-14C408C8F7F9}"/>
          </ac:spMkLst>
        </pc:spChg>
      </pc:sldChg>
      <pc:sldChg chg="addSp delSp modSp new mod ord">
        <pc:chgData name="Orchard, Julie (she/her)" userId="b21c67f8-5f48-4185-a3ff-95295ffa799c" providerId="ADAL" clId="{C5F3042B-A81C-4711-8996-76E71EE26DD6}" dt="2024-10-21T00:42:23.714" v="2726" actId="1076"/>
        <pc:sldMkLst>
          <pc:docMk/>
          <pc:sldMk cId="1999095571" sldId="2147469302"/>
        </pc:sldMkLst>
        <pc:spChg chg="del">
          <ac:chgData name="Orchard, Julie (she/her)" userId="b21c67f8-5f48-4185-a3ff-95295ffa799c" providerId="ADAL" clId="{C5F3042B-A81C-4711-8996-76E71EE26DD6}" dt="2024-10-21T00:39:28.427" v="2710"/>
          <ac:spMkLst>
            <pc:docMk/>
            <pc:sldMk cId="1999095571" sldId="2147469302"/>
            <ac:spMk id="2" creationId="{FD074686-34E3-E48D-3084-C93E087BDAA3}"/>
          </ac:spMkLst>
        </pc:spChg>
        <pc:spChg chg="add del mod">
          <ac:chgData name="Orchard, Julie (she/her)" userId="b21c67f8-5f48-4185-a3ff-95295ffa799c" providerId="ADAL" clId="{C5F3042B-A81C-4711-8996-76E71EE26DD6}" dt="2024-10-21T00:41:47.591" v="2720" actId="478"/>
          <ac:spMkLst>
            <pc:docMk/>
            <pc:sldMk cId="1999095571" sldId="2147469302"/>
            <ac:spMk id="5" creationId="{EC29561B-FE94-4B6F-AD3F-5EADDEF2373C}"/>
          </ac:spMkLst>
        </pc:spChg>
        <pc:spChg chg="add del mod">
          <ac:chgData name="Orchard, Julie (she/her)" userId="b21c67f8-5f48-4185-a3ff-95295ffa799c" providerId="ADAL" clId="{C5F3042B-A81C-4711-8996-76E71EE26DD6}" dt="2024-10-21T00:42:18.336" v="2725"/>
          <ac:spMkLst>
            <pc:docMk/>
            <pc:sldMk cId="1999095571" sldId="2147469302"/>
            <ac:spMk id="7" creationId="{5E8D0E08-F295-75A1-0127-E681DAC61C14}"/>
          </ac:spMkLst>
        </pc:spChg>
        <pc:spChg chg="add del mod">
          <ac:chgData name="Orchard, Julie (she/her)" userId="b21c67f8-5f48-4185-a3ff-95295ffa799c" providerId="ADAL" clId="{C5F3042B-A81C-4711-8996-76E71EE26DD6}" dt="2024-10-21T00:41:51.247" v="2722" actId="478"/>
          <ac:spMkLst>
            <pc:docMk/>
            <pc:sldMk cId="1999095571" sldId="2147469302"/>
            <ac:spMk id="8" creationId="{715860DF-277F-0180-F406-66045C658657}"/>
          </ac:spMkLst>
        </pc:spChg>
        <pc:spChg chg="add mod">
          <ac:chgData name="Orchard, Julie (she/her)" userId="b21c67f8-5f48-4185-a3ff-95295ffa799c" providerId="ADAL" clId="{C5F3042B-A81C-4711-8996-76E71EE26DD6}" dt="2024-10-21T00:42:23.714" v="2726" actId="1076"/>
          <ac:spMkLst>
            <pc:docMk/>
            <pc:sldMk cId="1999095571" sldId="2147469302"/>
            <ac:spMk id="9" creationId="{49794FBC-4533-9D34-A094-C831B2B8CD3F}"/>
          </ac:spMkLst>
        </pc:spChg>
      </pc:sldChg>
      <pc:sldChg chg="addSp delSp modSp add mod modNotesTx">
        <pc:chgData name="Orchard, Julie (she/her)" userId="b21c67f8-5f48-4185-a3ff-95295ffa799c" providerId="ADAL" clId="{C5F3042B-A81C-4711-8996-76E71EE26DD6}" dt="2024-10-21T01:03:37.234" v="5184" actId="20577"/>
        <pc:sldMkLst>
          <pc:docMk/>
          <pc:sldMk cId="3698381894" sldId="2147469303"/>
        </pc:sldMkLst>
        <pc:spChg chg="del mod">
          <ac:chgData name="Orchard, Julie (she/her)" userId="b21c67f8-5f48-4185-a3ff-95295ffa799c" providerId="ADAL" clId="{C5F3042B-A81C-4711-8996-76E71EE26DD6}" dt="2024-10-21T00:29:22.088" v="2457" actId="478"/>
          <ac:spMkLst>
            <pc:docMk/>
            <pc:sldMk cId="3698381894" sldId="2147469303"/>
            <ac:spMk id="2" creationId="{FE38E12B-BBB7-9B36-9034-6C8BD2702129}"/>
          </ac:spMkLst>
        </pc:spChg>
        <pc:spChg chg="add del mod">
          <ac:chgData name="Orchard, Julie (she/her)" userId="b21c67f8-5f48-4185-a3ff-95295ffa799c" providerId="ADAL" clId="{C5F3042B-A81C-4711-8996-76E71EE26DD6}" dt="2024-10-21T00:29:57.805" v="2465" actId="478"/>
          <ac:spMkLst>
            <pc:docMk/>
            <pc:sldMk cId="3698381894" sldId="2147469303"/>
            <ac:spMk id="5" creationId="{3DCE1E8C-D480-AE55-D250-71B98F9E0744}"/>
          </ac:spMkLst>
        </pc:spChg>
        <pc:spChg chg="add mod">
          <ac:chgData name="Orchard, Julie (she/her)" userId="b21c67f8-5f48-4185-a3ff-95295ffa799c" providerId="ADAL" clId="{C5F3042B-A81C-4711-8996-76E71EE26DD6}" dt="2024-10-21T00:29:54.626" v="2464"/>
          <ac:spMkLst>
            <pc:docMk/>
            <pc:sldMk cId="3698381894" sldId="2147469303"/>
            <ac:spMk id="6" creationId="{AA8032C1-16BF-F013-6ACE-18880CD76ADD}"/>
          </ac:spMkLst>
        </pc:spChg>
        <pc:spChg chg="add del mod">
          <ac:chgData name="Orchard, Julie (she/her)" userId="b21c67f8-5f48-4185-a3ff-95295ffa799c" providerId="ADAL" clId="{C5F3042B-A81C-4711-8996-76E71EE26DD6}" dt="2024-10-21T00:32:02.752" v="2475" actId="478"/>
          <ac:spMkLst>
            <pc:docMk/>
            <pc:sldMk cId="3698381894" sldId="2147469303"/>
            <ac:spMk id="8" creationId="{6DEBE375-512B-F6F1-B56D-394F786917A2}"/>
          </ac:spMkLst>
        </pc:spChg>
        <pc:spChg chg="mod">
          <ac:chgData name="Orchard, Julie (she/her)" userId="b21c67f8-5f48-4185-a3ff-95295ffa799c" providerId="ADAL" clId="{C5F3042B-A81C-4711-8996-76E71EE26DD6}" dt="2024-10-21T00:34:07.861" v="2559" actId="20577"/>
          <ac:spMkLst>
            <pc:docMk/>
            <pc:sldMk cId="3698381894" sldId="2147469303"/>
            <ac:spMk id="10" creationId="{CF0E2063-BFC6-1EAD-DD44-1B3E2839C252}"/>
          </ac:spMkLst>
        </pc:spChg>
        <pc:spChg chg="add del">
          <ac:chgData name="Orchard, Julie (she/her)" userId="b21c67f8-5f48-4185-a3ff-95295ffa799c" providerId="ADAL" clId="{C5F3042B-A81C-4711-8996-76E71EE26DD6}" dt="2024-10-21T00:32:48.388" v="2477" actId="478"/>
          <ac:spMkLst>
            <pc:docMk/>
            <pc:sldMk cId="3698381894" sldId="2147469303"/>
            <ac:spMk id="11" creationId="{6CA42891-BB12-D17B-AFB6-3415CF13140B}"/>
          </ac:spMkLst>
        </pc:spChg>
        <pc:spChg chg="del">
          <ac:chgData name="Orchard, Julie (she/her)" userId="b21c67f8-5f48-4185-a3ff-95295ffa799c" providerId="ADAL" clId="{C5F3042B-A81C-4711-8996-76E71EE26DD6}" dt="2024-10-21T00:29:54.092" v="2463" actId="478"/>
          <ac:spMkLst>
            <pc:docMk/>
            <pc:sldMk cId="3698381894" sldId="2147469303"/>
            <ac:spMk id="12" creationId="{616A41D1-A87F-2EE8-65BD-6C268425CB52}"/>
          </ac:spMkLst>
        </pc:spChg>
        <pc:spChg chg="mod">
          <ac:chgData name="Orchard, Julie (she/her)" userId="b21c67f8-5f48-4185-a3ff-95295ffa799c" providerId="ADAL" clId="{C5F3042B-A81C-4711-8996-76E71EE26DD6}" dt="2024-10-21T00:33:57.629" v="2536" actId="20577"/>
          <ac:spMkLst>
            <pc:docMk/>
            <pc:sldMk cId="3698381894" sldId="2147469303"/>
            <ac:spMk id="14" creationId="{4E0D91EC-11AD-E881-AC25-49D9442492C8}"/>
          </ac:spMkLst>
        </pc:spChg>
        <pc:spChg chg="mod">
          <ac:chgData name="Orchard, Julie (she/her)" userId="b21c67f8-5f48-4185-a3ff-95295ffa799c" providerId="ADAL" clId="{C5F3042B-A81C-4711-8996-76E71EE26DD6}" dt="2024-10-21T00:33:42.524" v="2505" actId="20577"/>
          <ac:spMkLst>
            <pc:docMk/>
            <pc:sldMk cId="3698381894" sldId="2147469303"/>
            <ac:spMk id="15" creationId="{E7EA9639-B6E7-B75F-4655-4381CD24DE1F}"/>
          </ac:spMkLst>
        </pc:spChg>
        <pc:grpChg chg="add mod">
          <ac:chgData name="Orchard, Julie (she/her)" userId="b21c67f8-5f48-4185-a3ff-95295ffa799c" providerId="ADAL" clId="{C5F3042B-A81C-4711-8996-76E71EE26DD6}" dt="2024-10-21T00:34:36.998" v="2560" actId="1076"/>
          <ac:grpSpMkLst>
            <pc:docMk/>
            <pc:sldMk cId="3698381894" sldId="2147469303"/>
            <ac:grpSpMk id="13" creationId="{D2984328-A6FC-21EC-C016-F6D87DA87013}"/>
          </ac:grpSpMkLst>
        </pc:grpChg>
      </pc:sldChg>
      <pc:sldChg chg="delSp modSp new mod">
        <pc:chgData name="Orchard, Julie (she/her)" userId="b21c67f8-5f48-4185-a3ff-95295ffa799c" providerId="ADAL" clId="{C5F3042B-A81C-4711-8996-76E71EE26DD6}" dt="2024-10-21T00:38:31.222" v="2706" actId="478"/>
        <pc:sldMkLst>
          <pc:docMk/>
          <pc:sldMk cId="2875257562" sldId="2147469304"/>
        </pc:sldMkLst>
        <pc:spChg chg="mod">
          <ac:chgData name="Orchard, Julie (she/her)" userId="b21c67f8-5f48-4185-a3ff-95295ffa799c" providerId="ADAL" clId="{C5F3042B-A81C-4711-8996-76E71EE26DD6}" dt="2024-10-21T00:38:26.602" v="2705" actId="20577"/>
          <ac:spMkLst>
            <pc:docMk/>
            <pc:sldMk cId="2875257562" sldId="2147469304"/>
            <ac:spMk id="2" creationId="{1B02C199-40F2-CFA7-E1B4-71DD5E42A46A}"/>
          </ac:spMkLst>
        </pc:spChg>
        <pc:spChg chg="del">
          <ac:chgData name="Orchard, Julie (she/her)" userId="b21c67f8-5f48-4185-a3ff-95295ffa799c" providerId="ADAL" clId="{C5F3042B-A81C-4711-8996-76E71EE26DD6}" dt="2024-10-21T00:38:31.222" v="2706" actId="478"/>
          <ac:spMkLst>
            <pc:docMk/>
            <pc:sldMk cId="2875257562" sldId="2147469304"/>
            <ac:spMk id="3" creationId="{1D89E603-7205-0F91-9E9D-4524EDC88B77}"/>
          </ac:spMkLst>
        </pc:spChg>
      </pc:sldChg>
      <pc:sldChg chg="addSp delSp modSp add mod ord">
        <pc:chgData name="Orchard, Julie (she/her)" userId="b21c67f8-5f48-4185-a3ff-95295ffa799c" providerId="ADAL" clId="{C5F3042B-A81C-4711-8996-76E71EE26DD6}" dt="2024-10-21T00:55:56.280" v="3503" actId="1076"/>
        <pc:sldMkLst>
          <pc:docMk/>
          <pc:sldMk cId="2954388018" sldId="2147469305"/>
        </pc:sldMkLst>
        <pc:spChg chg="add mod">
          <ac:chgData name="Orchard, Julie (she/her)" userId="b21c67f8-5f48-4185-a3ff-95295ffa799c" providerId="ADAL" clId="{C5F3042B-A81C-4711-8996-76E71EE26DD6}" dt="2024-10-21T00:54:37.379" v="3495"/>
          <ac:spMkLst>
            <pc:docMk/>
            <pc:sldMk cId="2954388018" sldId="2147469305"/>
            <ac:spMk id="2" creationId="{17FB44A9-97A2-897F-AEA5-C36AE71E912E}"/>
          </ac:spMkLst>
        </pc:spChg>
        <pc:spChg chg="add del mod">
          <ac:chgData name="Orchard, Julie (she/her)" userId="b21c67f8-5f48-4185-a3ff-95295ffa799c" providerId="ADAL" clId="{C5F3042B-A81C-4711-8996-76E71EE26DD6}" dt="2024-10-21T00:54:44.106" v="3498" actId="478"/>
          <ac:spMkLst>
            <pc:docMk/>
            <pc:sldMk cId="2954388018" sldId="2147469305"/>
            <ac:spMk id="6" creationId="{F163DC6F-5461-9015-1010-D87B6A034505}"/>
          </ac:spMkLst>
        </pc:spChg>
        <pc:spChg chg="add mod">
          <ac:chgData name="Orchard, Julie (she/her)" userId="b21c67f8-5f48-4185-a3ff-95295ffa799c" providerId="ADAL" clId="{C5F3042B-A81C-4711-8996-76E71EE26DD6}" dt="2024-10-21T00:55:56.280" v="3503" actId="1076"/>
          <ac:spMkLst>
            <pc:docMk/>
            <pc:sldMk cId="2954388018" sldId="2147469305"/>
            <ac:spMk id="7" creationId="{086747D0-DF8C-400F-E010-DD40A37C0CEE}"/>
          </ac:spMkLst>
        </pc:spChg>
        <pc:spChg chg="del">
          <ac:chgData name="Orchard, Julie (she/her)" userId="b21c67f8-5f48-4185-a3ff-95295ffa799c" providerId="ADAL" clId="{C5F3042B-A81C-4711-8996-76E71EE26DD6}" dt="2024-10-21T00:54:38.770" v="3496" actId="478"/>
          <ac:spMkLst>
            <pc:docMk/>
            <pc:sldMk cId="2954388018" sldId="2147469305"/>
            <ac:spMk id="9" creationId="{49794FBC-4533-9D34-A094-C831B2B8CD3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9E93A8-0CDF-6F46-9D12-BC5213749B27}"/>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28C55C6C-ADD0-FF4A-9C85-59F68D973224}"/>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B25A24A5-CE43-6B40-B16A-DD86A6E1E3DA}" type="datetimeFigureOut">
              <a:rPr lang="en-US">
                <a:latin typeface="Arial" panose="020B0604020202020204" pitchFamily="34" charset="0"/>
              </a:rPr>
              <a:t>10/20/2024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6CF47296-B732-A740-A439-624FA277C9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9DB5FEF3-BDA4-0C48-85D9-DC663D677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A8CE0D-82DA-1E49-B2F1-202A9B814425}" type="slidenum">
              <a:rPr>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729591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A59EE93-7BCA-C948-B45E-4D9E631B51E6}" type="datetimeFigureOut">
              <a:rPr lang="en-US"/>
              <a:pPr/>
              <a:t>10/20/2024</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0F09D18-EB49-094A-868B-44F9DCDBE273}" type="slidenum">
              <a:rPr lang="en-US"/>
              <a:pPr/>
              <a:t>‹#›</a:t>
            </a:fld>
            <a:endParaRPr lang="en-US"/>
          </a:p>
        </p:txBody>
      </p:sp>
    </p:spTree>
    <p:extLst>
      <p:ext uri="{BB962C8B-B14F-4D97-AF65-F5344CB8AC3E}">
        <p14:creationId xmlns:p14="http://schemas.microsoft.com/office/powerpoint/2010/main" val="229529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extGenZoneSpokane/videos/providence-medical-assistant-apprenticeship-video/74720962608284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39364F"/>
                </a:solidFill>
                <a:effectLst/>
                <a:highlight>
                  <a:srgbClr val="FFF7FA"/>
                </a:highlight>
                <a:latin typeface="Neue Plak"/>
              </a:rPr>
              <a:t>Skills-based Hiring and Apprenticeships </a:t>
            </a:r>
            <a:r>
              <a:rPr lang="en-US" b="1" i="0" dirty="0">
                <a:solidFill>
                  <a:srgbClr val="000000"/>
                </a:solidFill>
                <a:effectLst/>
                <a:latin typeface="Arial" panose="020B0604020202020204" pitchFamily="34" charset="0"/>
              </a:rPr>
              <a:t>Developing Workforce Pipelines and Making Organizational Hiring Initiatives Stick</a:t>
            </a:r>
            <a:r>
              <a:rPr lang="en-US" b="0" i="0" dirty="0">
                <a:solidFill>
                  <a:srgbClr val="000000"/>
                </a:solidFill>
                <a:effectLst/>
                <a:latin typeface="Arial" panose="020B0604020202020204" pitchFamily="34" charset="0"/>
              </a:rPr>
              <a:t> </a:t>
            </a:r>
          </a:p>
          <a:p>
            <a:pPr algn="l" rtl="0" fontAlgn="base"/>
            <a:r>
              <a:rPr lang="en-US" b="0" i="0" dirty="0">
                <a:solidFill>
                  <a:srgbClr val="000000"/>
                </a:solidFill>
                <a:effectLst/>
                <a:latin typeface="proxima-n-w01-reg"/>
              </a:rPr>
              <a:t>​</a:t>
            </a:r>
            <a:endParaRPr lang="en-US" b="0" i="0" dirty="0">
              <a:solidFill>
                <a:srgbClr val="000000"/>
              </a:solidFill>
              <a:effectLst/>
              <a:latin typeface="Arial" panose="020B0604020202020204" pitchFamily="34" charset="0"/>
            </a:endParaRPr>
          </a:p>
          <a:p>
            <a:pPr algn="l" rtl="0" fontAlgn="base"/>
            <a:r>
              <a:rPr lang="en-US" b="0" i="0" dirty="0">
                <a:solidFill>
                  <a:srgbClr val="000000"/>
                </a:solidFill>
                <a:effectLst/>
                <a:latin typeface="Arial" panose="020B0604020202020204" pitchFamily="34" charset="0"/>
              </a:rPr>
              <a:t>In this session you will learn how to identify a staffing need inside your organization. Then we will cover how to begin a pipeline into that job and how to find resources in your community to partner with to help fill the pipeline in your organization. Tried and true programs will be shared (from a healthcare setting) that can be applied to any organization.</a:t>
            </a:r>
          </a:p>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1</a:t>
            </a:fld>
            <a:endParaRPr lang="en-US"/>
          </a:p>
        </p:txBody>
      </p:sp>
    </p:spTree>
    <p:extLst>
      <p:ext uri="{BB962C8B-B14F-4D97-AF65-F5344CB8AC3E}">
        <p14:creationId xmlns:p14="http://schemas.microsoft.com/office/powerpoint/2010/main" val="204439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12</a:t>
            </a:fld>
            <a:endParaRPr lang="en-US"/>
          </a:p>
        </p:txBody>
      </p:sp>
    </p:spTree>
    <p:extLst>
      <p:ext uri="{BB962C8B-B14F-4D97-AF65-F5344CB8AC3E}">
        <p14:creationId xmlns:p14="http://schemas.microsoft.com/office/powerpoint/2010/main" val="1005429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your pipeline, you need to partner with your internal and external stakeholders to pull it all together.</a:t>
            </a:r>
          </a:p>
          <a:p>
            <a:endParaRPr lang="en-US" dirty="0"/>
          </a:p>
          <a:p>
            <a:r>
              <a:rPr lang="en-US" dirty="0"/>
              <a:t>Your HR partners in recruiting can help support your efforts.</a:t>
            </a:r>
          </a:p>
          <a:p>
            <a:endParaRPr lang="en-US" dirty="0"/>
          </a:p>
          <a:p>
            <a:r>
              <a:rPr lang="en-US" dirty="0"/>
              <a:t>Training options – consider internal on boarding and external options.  External options might be the school partnership offers professionalism class or mock interviews.</a:t>
            </a:r>
          </a:p>
          <a:p>
            <a:endParaRPr lang="en-US" dirty="0"/>
          </a:p>
          <a:p>
            <a:r>
              <a:rPr lang="en-US" dirty="0"/>
              <a:t>Be clear on timelines.  When are students graduating and coming into your program.  Graduation could be from High School, Alternative program., Community College or College.</a:t>
            </a:r>
          </a:p>
          <a:p>
            <a:endParaRPr lang="en-US" dirty="0"/>
          </a:p>
          <a:p>
            <a:r>
              <a:rPr lang="en-US" dirty="0"/>
              <a:t>Let’s talk a little more about the time bound agreements.</a:t>
            </a:r>
          </a:p>
        </p:txBody>
      </p:sp>
      <p:sp>
        <p:nvSpPr>
          <p:cNvPr id="4" name="Slide Number Placeholder 3"/>
          <p:cNvSpPr>
            <a:spLocks noGrp="1"/>
          </p:cNvSpPr>
          <p:nvPr>
            <p:ph type="sldNum" sz="quarter" idx="5"/>
          </p:nvPr>
        </p:nvSpPr>
        <p:spPr/>
        <p:txBody>
          <a:bodyPr/>
          <a:lstStyle/>
          <a:p>
            <a:fld id="{F0F09D18-EB49-094A-868B-44F9DCDBE273}" type="slidenum">
              <a:rPr lang="en-US" smtClean="0"/>
              <a:pPr/>
              <a:t>13</a:t>
            </a:fld>
            <a:endParaRPr lang="en-US"/>
          </a:p>
        </p:txBody>
      </p:sp>
    </p:spTree>
    <p:extLst>
      <p:ext uri="{BB962C8B-B14F-4D97-AF65-F5344CB8AC3E}">
        <p14:creationId xmlns:p14="http://schemas.microsoft.com/office/powerpoint/2010/main" val="2778912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an earn to learn program.  Speak to the MA program and how that worked.  Time bound agreement upon hire that they will work two  years once they have obtained their Certification or completed their program – fully.</a:t>
            </a:r>
          </a:p>
          <a:p>
            <a:endParaRPr lang="en-US" dirty="0"/>
          </a:p>
          <a:p>
            <a:r>
              <a:rPr lang="en-US" dirty="0"/>
              <a:t>Our goal was to end generational poverty – what could we do and what could we ask in return.</a:t>
            </a:r>
          </a:p>
        </p:txBody>
      </p:sp>
      <p:sp>
        <p:nvSpPr>
          <p:cNvPr id="4" name="Slide Number Placeholder 3"/>
          <p:cNvSpPr>
            <a:spLocks noGrp="1"/>
          </p:cNvSpPr>
          <p:nvPr>
            <p:ph type="sldNum" sz="quarter" idx="5"/>
          </p:nvPr>
        </p:nvSpPr>
        <p:spPr/>
        <p:txBody>
          <a:bodyPr/>
          <a:lstStyle/>
          <a:p>
            <a:fld id="{F0F09D18-EB49-094A-868B-44F9DCDBE273}" type="slidenum">
              <a:rPr lang="en-US" smtClean="0"/>
              <a:pPr/>
              <a:t>14</a:t>
            </a:fld>
            <a:endParaRPr lang="en-US"/>
          </a:p>
        </p:txBody>
      </p:sp>
    </p:spTree>
    <p:extLst>
      <p:ext uri="{BB962C8B-B14F-4D97-AF65-F5344CB8AC3E}">
        <p14:creationId xmlns:p14="http://schemas.microsoft.com/office/powerpoint/2010/main" val="1301190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Calulate</a:t>
            </a:r>
            <a:r>
              <a:rPr lang="en-US" sz="1200" dirty="0"/>
              <a:t> the full cost of the program per student.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-Cost of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-Cost of preceptor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-Cost of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 Once they obtain a license or certification, this is theirs to maintain.  It is a good practice that they pay this – IF THEY can.  If it become a barrier, pay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Time-bound agreements consist of acknowledgement of an obligation to stay a certain length of time understanding that the organization has spent time and money into an education or certification that you can take elsewhere.</a:t>
            </a:r>
          </a:p>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15</a:t>
            </a:fld>
            <a:endParaRPr lang="en-US"/>
          </a:p>
        </p:txBody>
      </p:sp>
    </p:spTree>
    <p:extLst>
      <p:ext uri="{BB962C8B-B14F-4D97-AF65-F5344CB8AC3E}">
        <p14:creationId xmlns:p14="http://schemas.microsoft.com/office/powerpoint/2010/main" val="11529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completed our first class of English as Second Language class of </a:t>
            </a:r>
            <a:r>
              <a:rPr lang="en-US" dirty="0" err="1"/>
              <a:t>Nac’s</a:t>
            </a:r>
            <a:r>
              <a:rPr lang="en-US" dirty="0"/>
              <a:t>  This was in partnership with our Spokane Workforce Council who provided funds to help with housing and daycare.  10 graduates (Kenya, </a:t>
            </a:r>
            <a:r>
              <a:rPr lang="en-US" dirty="0" err="1"/>
              <a:t>Bostwana</a:t>
            </a:r>
            <a:r>
              <a:rPr lang="en-US" dirty="0"/>
              <a:t>, </a:t>
            </a:r>
            <a:r>
              <a:rPr lang="en-US" dirty="0" err="1"/>
              <a:t>Jamaca</a:t>
            </a:r>
            <a:r>
              <a:rPr lang="en-US" dirty="0"/>
              <a:t>, Ukraine..</a:t>
            </a:r>
            <a:r>
              <a:rPr lang="en-US" dirty="0" err="1"/>
              <a:t>etc</a:t>
            </a:r>
            <a:r>
              <a:rPr lang="en-US" dirty="0"/>
              <a:t>).  Totally committed to Providence for given them the opportunity.</a:t>
            </a:r>
          </a:p>
        </p:txBody>
      </p:sp>
      <p:sp>
        <p:nvSpPr>
          <p:cNvPr id="4" name="Slide Number Placeholder 3"/>
          <p:cNvSpPr>
            <a:spLocks noGrp="1"/>
          </p:cNvSpPr>
          <p:nvPr>
            <p:ph type="sldNum" sz="quarter" idx="5"/>
          </p:nvPr>
        </p:nvSpPr>
        <p:spPr/>
        <p:txBody>
          <a:bodyPr/>
          <a:lstStyle/>
          <a:p>
            <a:fld id="{F0F09D18-EB49-094A-868B-44F9DCDBE273}" type="slidenum">
              <a:rPr lang="en-US" smtClean="0"/>
              <a:pPr/>
              <a:t>17</a:t>
            </a:fld>
            <a:endParaRPr lang="en-US"/>
          </a:p>
        </p:txBody>
      </p:sp>
    </p:spTree>
    <p:extLst>
      <p:ext uri="{BB962C8B-B14F-4D97-AF65-F5344CB8AC3E}">
        <p14:creationId xmlns:p14="http://schemas.microsoft.com/office/powerpoint/2010/main" val="3568144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20</a:t>
            </a:fld>
            <a:endParaRPr lang="en-US"/>
          </a:p>
        </p:txBody>
      </p:sp>
    </p:spTree>
    <p:extLst>
      <p:ext uri="{BB962C8B-B14F-4D97-AF65-F5344CB8AC3E}">
        <p14:creationId xmlns:p14="http://schemas.microsoft.com/office/powerpoint/2010/main" val="379673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21</a:t>
            </a:fld>
            <a:endParaRPr lang="en-US"/>
          </a:p>
        </p:txBody>
      </p:sp>
    </p:spTree>
    <p:extLst>
      <p:ext uri="{BB962C8B-B14F-4D97-AF65-F5344CB8AC3E}">
        <p14:creationId xmlns:p14="http://schemas.microsoft.com/office/powerpoint/2010/main" val="335542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https://youtu.be/ad4dmhPoYGM</a:t>
            </a:r>
          </a:p>
          <a:p>
            <a:endParaRPr lang="en-US" dirty="0"/>
          </a:p>
          <a:p>
            <a:r>
              <a:rPr lang="en-US" dirty="0"/>
              <a:t>https://youtu.be/kE9A6DP2Cyw</a:t>
            </a:r>
          </a:p>
          <a:p>
            <a:endParaRPr lang="en-US" dirty="0"/>
          </a:p>
          <a:p>
            <a:r>
              <a:rPr lang="en-US" dirty="0">
                <a:hlinkClick r:id="rId3"/>
              </a:rPr>
              <a:t>Providence Medical Assistant Apprenticeship video | Interested in becoming a Medical Assistant Apprentice through Providence Medical Group? Check out this video to learn more! | By Next Generation Zone | Facebook</a:t>
            </a:r>
            <a:endParaRPr lang="en-US" dirty="0"/>
          </a:p>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25</a:t>
            </a:fld>
            <a:endParaRPr lang="en-US"/>
          </a:p>
        </p:txBody>
      </p:sp>
    </p:spTree>
    <p:extLst>
      <p:ext uri="{BB962C8B-B14F-4D97-AF65-F5344CB8AC3E}">
        <p14:creationId xmlns:p14="http://schemas.microsoft.com/office/powerpoint/2010/main" val="272702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26</a:t>
            </a:fld>
            <a:endParaRPr lang="en-US"/>
          </a:p>
        </p:txBody>
      </p:sp>
    </p:spTree>
    <p:extLst>
      <p:ext uri="{BB962C8B-B14F-4D97-AF65-F5344CB8AC3E}">
        <p14:creationId xmlns:p14="http://schemas.microsoft.com/office/powerpoint/2010/main" val="388952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worksheet for you to get your basics down.  You’ll need all this information again when you build your data.  And develop your problem statement.  It will help you focus in on what you need to solve for and the more clear YOU are on that the more clearly you’ll be able to communicate to the decision makers.</a:t>
            </a:r>
          </a:p>
          <a:p>
            <a:endParaRPr lang="en-US" dirty="0"/>
          </a:p>
          <a:p>
            <a:r>
              <a:rPr lang="en-US" dirty="0"/>
              <a:t>Pass to Bryan to develop the data story.</a:t>
            </a:r>
          </a:p>
        </p:txBody>
      </p:sp>
      <p:sp>
        <p:nvSpPr>
          <p:cNvPr id="4" name="Slide Number Placeholder 3"/>
          <p:cNvSpPr>
            <a:spLocks noGrp="1"/>
          </p:cNvSpPr>
          <p:nvPr>
            <p:ph type="sldNum" sz="quarter" idx="5"/>
          </p:nvPr>
        </p:nvSpPr>
        <p:spPr/>
        <p:txBody>
          <a:bodyPr/>
          <a:lstStyle/>
          <a:p>
            <a:fld id="{F0F09D18-EB49-094A-868B-44F9DCDBE273}" type="slidenum">
              <a:rPr lang="en-US" smtClean="0"/>
              <a:pPr/>
              <a:t>27</a:t>
            </a:fld>
            <a:endParaRPr lang="en-US"/>
          </a:p>
        </p:txBody>
      </p:sp>
    </p:spTree>
    <p:extLst>
      <p:ext uri="{BB962C8B-B14F-4D97-AF65-F5344CB8AC3E}">
        <p14:creationId xmlns:p14="http://schemas.microsoft.com/office/powerpoint/2010/main" val="4290194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how do you eat and elephant – fist – gross and second – one bite at a </a:t>
            </a:r>
            <a:r>
              <a:rPr lang="en-US" dirty="0" err="1"/>
              <a:t>timeI</a:t>
            </a:r>
            <a:r>
              <a:rPr lang="en-US" dirty="0"/>
              <a:t> know when I started to think about this work, I was excited yet it seemed a mountain of work.  IT WAS SO worth it!!!  You sitting here today – just starting to think about a pipeline – you are already a head of those that aren’t here.  One step at a time!  It is do-able!</a:t>
            </a:r>
          </a:p>
        </p:txBody>
      </p:sp>
      <p:sp>
        <p:nvSpPr>
          <p:cNvPr id="4" name="Slide Number Placeholder 3"/>
          <p:cNvSpPr>
            <a:spLocks noGrp="1"/>
          </p:cNvSpPr>
          <p:nvPr>
            <p:ph type="sldNum" sz="quarter" idx="5"/>
          </p:nvPr>
        </p:nvSpPr>
        <p:spPr/>
        <p:txBody>
          <a:bodyPr/>
          <a:lstStyle/>
          <a:p>
            <a:fld id="{F0F09D18-EB49-094A-868B-44F9DCDBE273}" type="slidenum">
              <a:rPr lang="en-US" smtClean="0"/>
              <a:pPr/>
              <a:t>2</a:t>
            </a:fld>
            <a:endParaRPr lang="en-US"/>
          </a:p>
        </p:txBody>
      </p:sp>
    </p:spTree>
    <p:extLst>
      <p:ext uri="{BB962C8B-B14F-4D97-AF65-F5344CB8AC3E}">
        <p14:creationId xmlns:p14="http://schemas.microsoft.com/office/powerpoint/2010/main" val="76422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walk through how we built our pipelines with actual positions, costs and some slides we used to sell our vision.  So how do you eat and elephant – fist – gross and second – one bite at a time.  So we first Defined our highest need – we needed to uncover what jobs needed the most attention.  Then we built our data story around those positions and you’ll see what we took into consideration to build the case.  Then, intertwined in all of that was the solve.  By a  approaching the task this way, we were really investigating the solve while building our story.  So lets start with the need.</a:t>
            </a:r>
          </a:p>
        </p:txBody>
      </p:sp>
      <p:sp>
        <p:nvSpPr>
          <p:cNvPr id="4" name="Slide Number Placeholder 3"/>
          <p:cNvSpPr>
            <a:spLocks noGrp="1"/>
          </p:cNvSpPr>
          <p:nvPr>
            <p:ph type="sldNum" sz="quarter" idx="5"/>
          </p:nvPr>
        </p:nvSpPr>
        <p:spPr/>
        <p:txBody>
          <a:bodyPr/>
          <a:lstStyle/>
          <a:p>
            <a:fld id="{F0F09D18-EB49-094A-868B-44F9DCDBE273}" type="slidenum">
              <a:rPr lang="en-US" smtClean="0"/>
              <a:pPr/>
              <a:t>3</a:t>
            </a:fld>
            <a:endParaRPr lang="en-US"/>
          </a:p>
        </p:txBody>
      </p:sp>
    </p:spTree>
    <p:extLst>
      <p:ext uri="{BB962C8B-B14F-4D97-AF65-F5344CB8AC3E}">
        <p14:creationId xmlns:p14="http://schemas.microsoft.com/office/powerpoint/2010/main" val="212326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started to dig in.  We started looking at vacancy rates – remember vacancy rate </a:t>
            </a:r>
            <a:r>
              <a:rPr lang="en-US" b="0" i="0" dirty="0">
                <a:solidFill>
                  <a:srgbClr val="494949"/>
                </a:solidFill>
                <a:effectLst/>
                <a:latin typeface="proxima-nova"/>
              </a:rPr>
              <a:t>measures the percentage of vacant positions over a specific period of time.  If you have 5 hot jobs and you measure your vacancy rate – you should be able to identify pretty quickly, which job you’ll need to focus on.  Then you need to ask about the availability of talent in the area.   Then layer that in with turnover rate for each of your hot jobs and last but not least, let’s not forget the bubble of folks that might be retiring in 2-5 years.  This is a guess, but pulling that number (</a:t>
            </a:r>
            <a:r>
              <a:rPr lang="en-US" b="0" i="0" dirty="0" err="1">
                <a:solidFill>
                  <a:srgbClr val="494949"/>
                </a:solidFill>
                <a:effectLst/>
                <a:latin typeface="proxima-nova"/>
              </a:rPr>
              <a:t>ee’s</a:t>
            </a:r>
            <a:r>
              <a:rPr lang="en-US" b="0" i="0" dirty="0">
                <a:solidFill>
                  <a:srgbClr val="494949"/>
                </a:solidFill>
                <a:effectLst/>
                <a:latin typeface="proxima-nova"/>
              </a:rPr>
              <a:t> ages in that role to forecast) helps you identify how many you will need to fill your pipeline in order to fill the positions needed.</a:t>
            </a:r>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4</a:t>
            </a:fld>
            <a:endParaRPr lang="en-US"/>
          </a:p>
        </p:txBody>
      </p:sp>
    </p:spTree>
    <p:extLst>
      <p:ext uri="{BB962C8B-B14F-4D97-AF65-F5344CB8AC3E}">
        <p14:creationId xmlns:p14="http://schemas.microsoft.com/office/powerpoint/2010/main" val="412334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an example of what we did at Providence to help prove the need going forward.</a:t>
            </a:r>
            <a:endParaRPr lang="en-US" baseline="0" dirty="0"/>
          </a:p>
        </p:txBody>
      </p:sp>
      <p:sp>
        <p:nvSpPr>
          <p:cNvPr id="4" name="Slide Number Placeholder 3"/>
          <p:cNvSpPr>
            <a:spLocks noGrp="1"/>
          </p:cNvSpPr>
          <p:nvPr>
            <p:ph type="sldNum" sz="quarter" idx="10"/>
          </p:nvPr>
        </p:nvSpPr>
        <p:spPr/>
        <p:txBody>
          <a:bodyPr/>
          <a:lstStyle/>
          <a:p>
            <a:fld id="{1A1AAF10-09AA-49D8-9990-57B2C7FEDF2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19612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09D18-EB49-094A-868B-44F9DCDBE273}" type="slidenum">
              <a:rPr lang="en-US" smtClean="0"/>
              <a:pPr/>
              <a:t>8</a:t>
            </a:fld>
            <a:endParaRPr lang="en-US"/>
          </a:p>
        </p:txBody>
      </p:sp>
    </p:spTree>
    <p:extLst>
      <p:ext uri="{BB962C8B-B14F-4D97-AF65-F5344CB8AC3E}">
        <p14:creationId xmlns:p14="http://schemas.microsoft.com/office/powerpoint/2010/main" val="1577256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internal and external stakeholders who will help sell the pipeline or might be a very big nay-sayer to your proposal.  It’s really important to identify them, write their names down and get to the business of communicating with them.  Bring them on board to help in the solutions.  You’ll find some of these folks will be natural champions of your work.  It will be really handy to have a different voice then you when you are selling this idea.</a:t>
            </a:r>
          </a:p>
          <a:p>
            <a:endParaRPr lang="en-US" dirty="0"/>
          </a:p>
          <a:p>
            <a:r>
              <a:rPr lang="en-US" dirty="0"/>
              <a:t>IMPORTANT – test your theory with subject matter experts.  This is critical.  There are things we don’t know because we do not perform that job so work this pipeline idea through with a leader who has done that job recently and understands some of the barriers that might be in your way.  </a:t>
            </a:r>
          </a:p>
        </p:txBody>
      </p:sp>
      <p:sp>
        <p:nvSpPr>
          <p:cNvPr id="4" name="Slide Number Placeholder 3"/>
          <p:cNvSpPr>
            <a:spLocks noGrp="1"/>
          </p:cNvSpPr>
          <p:nvPr>
            <p:ph type="sldNum" sz="quarter" idx="5"/>
          </p:nvPr>
        </p:nvSpPr>
        <p:spPr/>
        <p:txBody>
          <a:bodyPr/>
          <a:lstStyle/>
          <a:p>
            <a:fld id="{F0F09D18-EB49-094A-868B-44F9DCDBE273}" type="slidenum">
              <a:rPr lang="en-US" smtClean="0"/>
              <a:pPr/>
              <a:t>9</a:t>
            </a:fld>
            <a:endParaRPr lang="en-US"/>
          </a:p>
        </p:txBody>
      </p:sp>
    </p:spTree>
    <p:extLst>
      <p:ext uri="{BB962C8B-B14F-4D97-AF65-F5344CB8AC3E}">
        <p14:creationId xmlns:p14="http://schemas.microsoft.com/office/powerpoint/2010/main" val="371007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building relationships with boards in your area who work in the space of workforce.</a:t>
            </a:r>
          </a:p>
          <a:p>
            <a:endParaRPr lang="en-US" dirty="0"/>
          </a:p>
          <a:p>
            <a:r>
              <a:rPr lang="en-US" dirty="0"/>
              <a:t>Are you partnering with schools at early levels</a:t>
            </a:r>
          </a:p>
          <a:p>
            <a:endParaRPr lang="en-US" dirty="0"/>
          </a:p>
          <a:p>
            <a:r>
              <a:rPr lang="en-US" dirty="0"/>
              <a:t>Are you working with technical schools to entertain new programs or work with defined programs.</a:t>
            </a:r>
          </a:p>
          <a:p>
            <a:endParaRPr lang="en-US" dirty="0"/>
          </a:p>
          <a:p>
            <a:r>
              <a:rPr lang="en-US" dirty="0"/>
              <a:t>What is happening at the State level that can help propel your pipeline or that you can find grant money to assist your build?</a:t>
            </a:r>
          </a:p>
          <a:p>
            <a:endParaRPr lang="en-US" dirty="0"/>
          </a:p>
          <a:p>
            <a:r>
              <a:rPr lang="en-US" dirty="0"/>
              <a:t>You’d be surprised at what is out there already.</a:t>
            </a:r>
          </a:p>
        </p:txBody>
      </p:sp>
      <p:sp>
        <p:nvSpPr>
          <p:cNvPr id="4" name="Slide Number Placeholder 3"/>
          <p:cNvSpPr>
            <a:spLocks noGrp="1"/>
          </p:cNvSpPr>
          <p:nvPr>
            <p:ph type="sldNum" sz="quarter" idx="5"/>
          </p:nvPr>
        </p:nvSpPr>
        <p:spPr/>
        <p:txBody>
          <a:bodyPr/>
          <a:lstStyle/>
          <a:p>
            <a:fld id="{F0F09D18-EB49-094A-868B-44F9DCDBE273}" type="slidenum">
              <a:rPr lang="en-US" smtClean="0"/>
              <a:pPr/>
              <a:t>10</a:t>
            </a:fld>
            <a:endParaRPr lang="en-US"/>
          </a:p>
        </p:txBody>
      </p:sp>
    </p:spTree>
    <p:extLst>
      <p:ext uri="{BB962C8B-B14F-4D97-AF65-F5344CB8AC3E}">
        <p14:creationId xmlns:p14="http://schemas.microsoft.com/office/powerpoint/2010/main" val="2536154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advantages of getting involved in these types of organizations.</a:t>
            </a:r>
          </a:p>
          <a:p>
            <a:endParaRPr lang="en-US" dirty="0"/>
          </a:p>
          <a:p>
            <a:r>
              <a:rPr lang="en-US" dirty="0"/>
              <a:t>Showing up show that you are committed to your community</a:t>
            </a:r>
          </a:p>
          <a:p>
            <a:endParaRPr lang="en-US" dirty="0"/>
          </a:p>
          <a:p>
            <a:r>
              <a:rPr lang="en-US" dirty="0"/>
              <a:t>Because you as a business are partnering, the interest level from all parties rise because you are present.</a:t>
            </a:r>
          </a:p>
          <a:p>
            <a:endParaRPr lang="en-US" dirty="0"/>
          </a:p>
          <a:p>
            <a:r>
              <a:rPr lang="en-US" dirty="0"/>
              <a:t>Sharing your struggles starts the process of innovation.  How can we solve this problem.</a:t>
            </a:r>
          </a:p>
        </p:txBody>
      </p:sp>
      <p:sp>
        <p:nvSpPr>
          <p:cNvPr id="4" name="Slide Number Placeholder 3"/>
          <p:cNvSpPr>
            <a:spLocks noGrp="1"/>
          </p:cNvSpPr>
          <p:nvPr>
            <p:ph type="sldNum" sz="quarter" idx="5"/>
          </p:nvPr>
        </p:nvSpPr>
        <p:spPr/>
        <p:txBody>
          <a:bodyPr/>
          <a:lstStyle/>
          <a:p>
            <a:fld id="{F0F09D18-EB49-094A-868B-44F9DCDBE273}" type="slidenum">
              <a:rPr lang="en-US" smtClean="0"/>
              <a:pPr/>
              <a:t>11</a:t>
            </a:fld>
            <a:endParaRPr lang="en-US"/>
          </a:p>
        </p:txBody>
      </p:sp>
    </p:spTree>
    <p:extLst>
      <p:ext uri="{BB962C8B-B14F-4D97-AF65-F5344CB8AC3E}">
        <p14:creationId xmlns:p14="http://schemas.microsoft.com/office/powerpoint/2010/main" val="2790225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gree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8" cy="6856214"/>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pic>
        <p:nvPicPr>
          <p:cNvPr id="10" name="Picture 9">
            <a:extLst>
              <a:ext uri="{FF2B5EF4-FFF2-40B4-BE49-F238E27FC236}">
                <a16:creationId xmlns:a16="http://schemas.microsoft.com/office/drawing/2014/main" id="{855D7BD9-937A-3447-938D-81FBB57291E1}"/>
              </a:ext>
            </a:extLst>
          </p:cNvPr>
          <p:cNvPicPr>
            <a:picLocks noChangeAspect="1"/>
          </p:cNvPicPr>
          <p:nvPr userDrawn="1"/>
        </p:nvPicPr>
        <p:blipFill>
          <a:blip r:embed="rId3"/>
          <a:srcRect/>
          <a:stretch/>
        </p:blipFill>
        <p:spPr>
          <a:xfrm>
            <a:off x="474358" y="480762"/>
            <a:ext cx="2430888" cy="463564"/>
          </a:xfrm>
          <a:prstGeom prst="rect">
            <a:avLst/>
          </a:prstGeom>
        </p:spPr>
      </p:pic>
      <p:sp>
        <p:nvSpPr>
          <p:cNvPr id="3" name="Date Placeholder 2">
            <a:extLst>
              <a:ext uri="{FF2B5EF4-FFF2-40B4-BE49-F238E27FC236}">
                <a16:creationId xmlns:a16="http://schemas.microsoft.com/office/drawing/2014/main" id="{407AA221-68AF-F347-BB20-F287D97F8652}"/>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1" name="Text Placeholder 6">
            <a:extLst>
              <a:ext uri="{FF2B5EF4-FFF2-40B4-BE49-F238E27FC236}">
                <a16:creationId xmlns:a16="http://schemas.microsoft.com/office/drawing/2014/main" id="{9B734A5F-A7E5-A848-A6CC-C0CB798A9FB2}"/>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9" name="Text Placeholder 6">
            <a:extLst>
              <a:ext uri="{FF2B5EF4-FFF2-40B4-BE49-F238E27FC236}">
                <a16:creationId xmlns:a16="http://schemas.microsoft.com/office/drawing/2014/main" id="{9655BC6A-66D5-144E-A179-8562D27ACDE4}"/>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2" name="Picture Placeholder 16">
            <a:extLst>
              <a:ext uri="{FF2B5EF4-FFF2-40B4-BE49-F238E27FC236}">
                <a16:creationId xmlns:a16="http://schemas.microsoft.com/office/drawing/2014/main" id="{B7A2925B-6287-9742-8034-6EB7F916FF1D}"/>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315823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618A2A-DF5D-E94F-AE1B-05869B8CDF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5" y="4466"/>
            <a:ext cx="12176124" cy="6856212"/>
          </a:xfrm>
          <a:prstGeom prst="rect">
            <a:avLst/>
          </a:prstGeom>
        </p:spPr>
      </p:pic>
      <p:sp>
        <p:nvSpPr>
          <p:cNvPr id="2" name="TextBox 1">
            <a:extLst>
              <a:ext uri="{FF2B5EF4-FFF2-40B4-BE49-F238E27FC236}">
                <a16:creationId xmlns:a16="http://schemas.microsoft.com/office/drawing/2014/main" id="{96C6DFFD-D32D-F046-95A8-4D7002C62042}"/>
              </a:ext>
            </a:extLst>
          </p:cNvPr>
          <p:cNvSpPr txBox="1"/>
          <p:nvPr userDrawn="1"/>
        </p:nvSpPr>
        <p:spPr>
          <a:xfrm>
            <a:off x="463550" y="460375"/>
            <a:ext cx="3603625" cy="1104900"/>
          </a:xfrm>
          <a:prstGeom prst="rect">
            <a:avLst/>
          </a:prstGeom>
          <a:noFill/>
        </p:spPr>
        <p:txBody>
          <a:bodyPr wrap="square" lIns="0" tIns="0" rIns="0" bIns="137160" rtlCol="0" anchor="b" anchorCtr="0">
            <a:noAutofit/>
          </a:bodyPr>
          <a:lstStyle/>
          <a:p>
            <a:pPr marL="0" lvl="0" indent="-3657235" algn="l">
              <a:lnSpc>
                <a:spcPts val="3400"/>
              </a:lnSpc>
              <a:spcAft>
                <a:spcPts val="0"/>
              </a:spcAft>
            </a:pPr>
            <a:r>
              <a:rPr lang="en-US" sz="4000" b="0" i="0">
                <a:solidFill>
                  <a:schemeClr val="bg1"/>
                </a:solidFill>
                <a:latin typeface="Garamond" panose="02020404030301010803" pitchFamily="18" charset="0"/>
              </a:rPr>
              <a:t>Agenda</a:t>
            </a:r>
          </a:p>
        </p:txBody>
      </p:sp>
      <p:sp>
        <p:nvSpPr>
          <p:cNvPr id="14" name="Footer Placeholder 13">
            <a:extLst>
              <a:ext uri="{FF2B5EF4-FFF2-40B4-BE49-F238E27FC236}">
                <a16:creationId xmlns:a16="http://schemas.microsoft.com/office/drawing/2014/main" id="{E8F47C92-6270-F544-B541-A469D4A5DA9A}"/>
              </a:ext>
            </a:extLst>
          </p:cNvPr>
          <p:cNvSpPr>
            <a:spLocks noGrp="1"/>
          </p:cNvSpPr>
          <p:nvPr>
            <p:ph type="ftr" sz="quarter" idx="15"/>
          </p:nvPr>
        </p:nvSpPr>
        <p:spPr>
          <a:xfrm>
            <a:off x="4297363" y="6432562"/>
            <a:ext cx="6935787" cy="234938"/>
          </a:xfrm>
        </p:spPr>
        <p:txBody>
          <a:bodyPr/>
          <a:lstStyle/>
          <a:p>
            <a:pPr lvl="8"/>
            <a:r>
              <a:rPr lang="en-US"/>
              <a:t>Presentation Title Here &gt; Insert &gt; Header &amp; Footer</a:t>
            </a:r>
          </a:p>
        </p:txBody>
      </p:sp>
      <p:sp>
        <p:nvSpPr>
          <p:cNvPr id="15" name="Slide Number Placeholder 14">
            <a:extLst>
              <a:ext uri="{FF2B5EF4-FFF2-40B4-BE49-F238E27FC236}">
                <a16:creationId xmlns:a16="http://schemas.microsoft.com/office/drawing/2014/main" id="{9AFAAF2F-5C32-014B-B859-13C713ABBAE0}"/>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12" name="Picture 11">
            <a:extLst>
              <a:ext uri="{FF2B5EF4-FFF2-40B4-BE49-F238E27FC236}">
                <a16:creationId xmlns:a16="http://schemas.microsoft.com/office/drawing/2014/main" id="{A3B34E8E-34B1-5048-94AE-5C770B84AE5A}"/>
              </a:ext>
            </a:extLst>
          </p:cNvPr>
          <p:cNvPicPr>
            <a:picLocks noChangeAspect="1"/>
          </p:cNvPicPr>
          <p:nvPr userDrawn="1"/>
        </p:nvPicPr>
        <p:blipFill>
          <a:blip r:embed="rId3"/>
          <a:srcRect/>
          <a:stretch/>
        </p:blipFill>
        <p:spPr>
          <a:xfrm>
            <a:off x="472745" y="6412434"/>
            <a:ext cx="1497076" cy="285488"/>
          </a:xfrm>
          <a:prstGeom prst="rect">
            <a:avLst/>
          </a:prstGeom>
        </p:spPr>
      </p:pic>
      <p:sp>
        <p:nvSpPr>
          <p:cNvPr id="8" name="Text Placeholder 6">
            <a:extLst>
              <a:ext uri="{FF2B5EF4-FFF2-40B4-BE49-F238E27FC236}">
                <a16:creationId xmlns:a16="http://schemas.microsoft.com/office/drawing/2014/main" id="{DB8C8CFC-BE13-AC4B-A5EC-B789B27C8395}"/>
              </a:ext>
            </a:extLst>
          </p:cNvPr>
          <p:cNvSpPr>
            <a:spLocks noGrp="1"/>
          </p:cNvSpPr>
          <p:nvPr>
            <p:ph type="body" sz="quarter" idx="13" hasCustomPrompt="1"/>
          </p:nvPr>
        </p:nvSpPr>
        <p:spPr>
          <a:xfrm>
            <a:off x="472746" y="2336800"/>
            <a:ext cx="1497075"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TIME</a:t>
            </a:r>
          </a:p>
        </p:txBody>
      </p:sp>
      <p:sp>
        <p:nvSpPr>
          <p:cNvPr id="10" name="Text Placeholder 6">
            <a:extLst>
              <a:ext uri="{FF2B5EF4-FFF2-40B4-BE49-F238E27FC236}">
                <a16:creationId xmlns:a16="http://schemas.microsoft.com/office/drawing/2014/main" id="{AD5C48A9-DB02-6644-AA7A-0B977622F799}"/>
              </a:ext>
            </a:extLst>
          </p:cNvPr>
          <p:cNvSpPr>
            <a:spLocks noGrp="1"/>
          </p:cNvSpPr>
          <p:nvPr>
            <p:ph type="body" sz="quarter" idx="17" hasCustomPrompt="1"/>
          </p:nvPr>
        </p:nvSpPr>
        <p:spPr>
          <a:xfrm>
            <a:off x="2227118" y="2336800"/>
            <a:ext cx="5670695"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Topic</a:t>
            </a:r>
          </a:p>
        </p:txBody>
      </p:sp>
      <p:sp>
        <p:nvSpPr>
          <p:cNvPr id="13" name="Text Placeholder 6">
            <a:extLst>
              <a:ext uri="{FF2B5EF4-FFF2-40B4-BE49-F238E27FC236}">
                <a16:creationId xmlns:a16="http://schemas.microsoft.com/office/drawing/2014/main" id="{89115212-75FE-AB42-9E22-73B8612CBD19}"/>
              </a:ext>
            </a:extLst>
          </p:cNvPr>
          <p:cNvSpPr>
            <a:spLocks noGrp="1"/>
          </p:cNvSpPr>
          <p:nvPr>
            <p:ph type="body" sz="quarter" idx="18" hasCustomPrompt="1"/>
          </p:nvPr>
        </p:nvSpPr>
        <p:spPr>
          <a:xfrm>
            <a:off x="8123238" y="2336800"/>
            <a:ext cx="3592841"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Name</a:t>
            </a:r>
          </a:p>
        </p:txBody>
      </p:sp>
    </p:spTree>
    <p:extLst>
      <p:ext uri="{BB962C8B-B14F-4D97-AF65-F5344CB8AC3E}">
        <p14:creationId xmlns:p14="http://schemas.microsoft.com/office/powerpoint/2010/main" val="277459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_of_conten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217E96-41B0-6043-94A0-7958ABA0E3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5" y="4466"/>
            <a:ext cx="12176124" cy="6856211"/>
          </a:xfrm>
          <a:prstGeom prst="rect">
            <a:avLst/>
          </a:prstGeom>
        </p:spPr>
      </p:pic>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9" name="Text Placeholder 6">
            <a:extLst>
              <a:ext uri="{FF2B5EF4-FFF2-40B4-BE49-F238E27FC236}">
                <a16:creationId xmlns:a16="http://schemas.microsoft.com/office/drawing/2014/main" id="{2690C1FD-1E6B-BB44-8213-7BF2FC4D2537}"/>
              </a:ext>
            </a:extLst>
          </p:cNvPr>
          <p:cNvSpPr>
            <a:spLocks noGrp="1"/>
          </p:cNvSpPr>
          <p:nvPr>
            <p:ph type="body" sz="quarter" idx="13"/>
          </p:nvPr>
        </p:nvSpPr>
        <p:spPr>
          <a:xfrm>
            <a:off x="472746" y="2336800"/>
            <a:ext cx="5508954"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F2E50D81-674E-4040-9072-21F6A9509BA9}"/>
              </a:ext>
            </a:extLst>
          </p:cNvPr>
          <p:cNvSpPr txBox="1"/>
          <p:nvPr userDrawn="1"/>
        </p:nvSpPr>
        <p:spPr>
          <a:xfrm>
            <a:off x="463550" y="460375"/>
            <a:ext cx="7510869" cy="1104900"/>
          </a:xfrm>
          <a:prstGeom prst="rect">
            <a:avLst/>
          </a:prstGeom>
          <a:noFill/>
        </p:spPr>
        <p:txBody>
          <a:bodyPr wrap="square" lIns="0" tIns="0" rIns="0" bIns="137160" rtlCol="0" anchor="b" anchorCtr="0">
            <a:noAutofit/>
          </a:bodyPr>
          <a:lstStyle/>
          <a:p>
            <a:pPr marL="0" lvl="0" indent="-3657235" algn="l">
              <a:lnSpc>
                <a:spcPts val="3400"/>
              </a:lnSpc>
              <a:spcAft>
                <a:spcPts val="0"/>
              </a:spcAft>
            </a:pPr>
            <a:r>
              <a:rPr lang="en-US" sz="4000" b="0">
                <a:solidFill>
                  <a:schemeClr val="bg1"/>
                </a:solidFill>
                <a:latin typeface="Garamond" panose="02020404030301010803" pitchFamily="18" charset="0"/>
              </a:rPr>
              <a:t>Table of Contents</a:t>
            </a:r>
          </a:p>
        </p:txBody>
      </p:sp>
      <p:sp>
        <p:nvSpPr>
          <p:cNvPr id="12" name="Text Placeholder 6">
            <a:extLst>
              <a:ext uri="{FF2B5EF4-FFF2-40B4-BE49-F238E27FC236}">
                <a16:creationId xmlns:a16="http://schemas.microsoft.com/office/drawing/2014/main" id="{ADE15E06-9D52-994F-A080-6FA9BEED598D}"/>
              </a:ext>
            </a:extLst>
          </p:cNvPr>
          <p:cNvSpPr>
            <a:spLocks noGrp="1"/>
          </p:cNvSpPr>
          <p:nvPr>
            <p:ph type="body" sz="quarter" idx="17" hasCustomPrompt="1"/>
          </p:nvPr>
        </p:nvSpPr>
        <p:spPr>
          <a:xfrm>
            <a:off x="6203950" y="2336800"/>
            <a:ext cx="1693863"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a:t>
            </a:r>
          </a:p>
          <a:p>
            <a:pPr lvl="0"/>
            <a:r>
              <a:rPr lang="en-US" dirty="0"/>
              <a:t>#</a:t>
            </a:r>
          </a:p>
          <a:p>
            <a:pPr lvl="0"/>
            <a:r>
              <a:rPr lang="en-US" dirty="0"/>
              <a:t>#</a:t>
            </a:r>
          </a:p>
          <a:p>
            <a:pPr lvl="0"/>
            <a:r>
              <a:rPr lang="en-US" dirty="0"/>
              <a:t>#</a:t>
            </a:r>
          </a:p>
        </p:txBody>
      </p:sp>
      <p:pic>
        <p:nvPicPr>
          <p:cNvPr id="13" name="Picture 12">
            <a:extLst>
              <a:ext uri="{FF2B5EF4-FFF2-40B4-BE49-F238E27FC236}">
                <a16:creationId xmlns:a16="http://schemas.microsoft.com/office/drawing/2014/main" id="{3B3F9B7F-101D-4042-9754-4089F14D0D7B}"/>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2281603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_green">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a:srcRect/>
          <a:stretch/>
        </p:blipFill>
        <p:spPr>
          <a:xfrm>
            <a:off x="6348" y="0"/>
            <a:ext cx="12176128" cy="6856213"/>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61964" y="1565275"/>
            <a:ext cx="7435850" cy="4625975"/>
          </a:xfrm>
        </p:spPr>
        <p:txBody>
          <a:bodyPr lIns="0" tIns="1920240" rIns="457200" bIns="457200" anchor="ctr" anchorCtr="0">
            <a:noAutofit/>
          </a:bodyPr>
          <a:lstStyle>
            <a:lvl1pPr>
              <a:lnSpc>
                <a:spcPts val="4000"/>
              </a:lnSpc>
              <a:defRPr sz="40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2CAEFEC-CCEF-C446-BDD9-1EE123D918BC}"/>
              </a:ext>
            </a:extLst>
          </p:cNvPr>
          <p:cNvSpPr>
            <a:spLocks noGrp="1"/>
          </p:cNvSpPr>
          <p:nvPr>
            <p:ph type="ftr" sz="quarter" idx="10"/>
          </p:nvPr>
        </p:nvSpPr>
        <p:spPr/>
        <p:txBody>
          <a:body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5CD875A0-E175-554A-97C1-BFE158BA51CD}"/>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80F0D7B2-01C7-D843-BF02-4F657ED99951}"/>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39837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_blu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a:srcRect/>
          <a:stretch/>
        </p:blipFill>
        <p:spPr>
          <a:xfrm>
            <a:off x="6349" y="4465"/>
            <a:ext cx="12176126" cy="6856212"/>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61964" y="1565275"/>
            <a:ext cx="7435850" cy="4625975"/>
          </a:xfrm>
        </p:spPr>
        <p:txBody>
          <a:bodyPr lIns="0" tIns="1920240" rIns="457200" bIns="457200" anchor="ctr" anchorCtr="0">
            <a:noAutofit/>
          </a:bodyPr>
          <a:lstStyle>
            <a:lvl1pPr>
              <a:lnSpc>
                <a:spcPts val="4000"/>
              </a:lnSpc>
              <a:defRPr sz="40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2CAEFEC-CCEF-C446-BDD9-1EE123D918BC}"/>
              </a:ext>
            </a:extLst>
          </p:cNvPr>
          <p:cNvSpPr>
            <a:spLocks noGrp="1"/>
          </p:cNvSpPr>
          <p:nvPr>
            <p:ph type="ftr" sz="quarter" idx="10"/>
          </p:nvPr>
        </p:nvSpPr>
        <p:spPr/>
        <p:txBody>
          <a:body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5CD875A0-E175-554A-97C1-BFE158BA51CD}"/>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08EB2922-F983-7243-A523-435E555F2DE4}"/>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485425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_green">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824" cy="6856213"/>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460376" y="460375"/>
            <a:ext cx="11264900" cy="5730875"/>
          </a:xfrm>
          <a:prstGeom prst="rect">
            <a:avLst/>
          </a:prstGeom>
        </p:spPr>
        <p:txBody>
          <a:bodyPr lIns="0" tIns="0" rIns="457200" bIns="640080" anchor="ctr" anchorCtr="0">
            <a:noAutofit/>
          </a:bodyPr>
          <a:lstStyle>
            <a:lvl1pPr marL="0" indent="0">
              <a:lnSpc>
                <a:spcPts val="3600"/>
              </a:lnSpc>
              <a:spcAft>
                <a:spcPts val="800"/>
              </a:spcAft>
              <a:buFontTx/>
              <a:buNone/>
              <a:defRPr sz="2800" b="0">
                <a:solidFill>
                  <a:schemeClr val="bg1"/>
                </a:solidFill>
              </a:defRPr>
            </a:lvl1pPr>
            <a:lvl2pPr marL="0" indent="0">
              <a:lnSpc>
                <a:spcPts val="2100"/>
              </a:lnSpc>
              <a:spcAft>
                <a:spcPts val="0"/>
              </a:spcAft>
              <a:buFontTx/>
              <a:buNone/>
              <a:defRPr sz="1200" b="1">
                <a:solidFill>
                  <a:schemeClr val="bg1"/>
                </a:solidFill>
              </a:defRPr>
            </a:lvl2pPr>
            <a:lvl3pPr marL="0" indent="0">
              <a:lnSpc>
                <a:spcPts val="2100"/>
              </a:lnSpc>
              <a:spcAft>
                <a:spcPts val="0"/>
              </a:spcAft>
              <a:buFontTx/>
              <a:buNone/>
              <a:defRPr sz="1200" b="1">
                <a:solidFill>
                  <a:schemeClr val="bg1"/>
                </a:solidFill>
              </a:defRPr>
            </a:lvl3pPr>
            <a:lvl4pPr marL="0" indent="0">
              <a:lnSpc>
                <a:spcPts val="2100"/>
              </a:lnSpc>
              <a:spcAft>
                <a:spcPts val="0"/>
              </a:spcAft>
              <a:buFontTx/>
              <a:buNone/>
              <a:defRPr sz="1200" b="1">
                <a:solidFill>
                  <a:schemeClr val="bg1"/>
                </a:solidFill>
              </a:defRPr>
            </a:lvl4pPr>
            <a:lvl5pPr marL="0" indent="0">
              <a:lnSpc>
                <a:spcPts val="2100"/>
              </a:lnSpc>
              <a:spcAft>
                <a:spcPts val="0"/>
              </a:spcAft>
              <a:buFontTx/>
              <a:buNone/>
              <a:defRPr sz="1200" b="1">
                <a:solidFill>
                  <a:schemeClr val="bg1"/>
                </a:solidFill>
              </a:defRPr>
            </a:lvl5pPr>
            <a:lvl6pPr marL="0" indent="0">
              <a:lnSpc>
                <a:spcPts val="2100"/>
              </a:lnSpc>
              <a:spcAft>
                <a:spcPts val="0"/>
              </a:spcAft>
              <a:buFontTx/>
              <a:buNone/>
              <a:defRPr sz="1200" b="1">
                <a:solidFill>
                  <a:schemeClr val="bg1"/>
                </a:solidFill>
              </a:defRPr>
            </a:lvl6pPr>
            <a:lvl7pPr marL="0" indent="0">
              <a:lnSpc>
                <a:spcPts val="2100"/>
              </a:lnSpc>
              <a:spcAft>
                <a:spcPts val="0"/>
              </a:spcAft>
              <a:buFontTx/>
              <a:buNone/>
              <a:defRPr sz="1200" b="1">
                <a:solidFill>
                  <a:schemeClr val="bg1"/>
                </a:solidFill>
              </a:defRPr>
            </a:lvl7pPr>
            <a:lvl8pPr marL="0" indent="0">
              <a:lnSpc>
                <a:spcPts val="2100"/>
              </a:lnSpc>
              <a:spcAft>
                <a:spcPts val="0"/>
              </a:spcAft>
              <a:buFontTx/>
              <a:buNone/>
              <a:defRPr sz="1200" b="1">
                <a:solidFill>
                  <a:schemeClr val="bg1"/>
                </a:solidFill>
              </a:defRPr>
            </a:lvl8pPr>
            <a:lvl9pPr marL="0" indent="0">
              <a:lnSpc>
                <a:spcPts val="2100"/>
              </a:lnSpc>
              <a:spcAft>
                <a:spcPts val="0"/>
              </a:spcAft>
              <a:buFontTx/>
              <a:buNone/>
              <a:defRPr sz="1200" b="1">
                <a:solidFill>
                  <a:schemeClr val="bg1"/>
                </a:solidFill>
              </a:defRPr>
            </a:lvl9pPr>
          </a:lstStyle>
          <a:p>
            <a:pPr lvl="0"/>
            <a:r>
              <a:rPr lang="en-US"/>
              <a:t>Click to edit Master text styles</a:t>
            </a:r>
          </a:p>
          <a:p>
            <a:pPr lvl="1"/>
            <a:r>
              <a:rPr lang="en-US"/>
              <a:t>Second level</a:t>
            </a:r>
          </a:p>
        </p:txBody>
      </p:sp>
      <p:sp>
        <p:nvSpPr>
          <p:cNvPr id="16" name="Footer Placeholder 15">
            <a:extLst>
              <a:ext uri="{FF2B5EF4-FFF2-40B4-BE49-F238E27FC236}">
                <a16:creationId xmlns:a16="http://schemas.microsoft.com/office/drawing/2014/main" id="{6BD32850-7970-AB4E-92E1-DD43E6EAB69D}"/>
              </a:ext>
            </a:extLst>
          </p:cNvPr>
          <p:cNvSpPr>
            <a:spLocks noGrp="1"/>
          </p:cNvSpPr>
          <p:nvPr>
            <p:ph type="ftr" sz="quarter" idx="15"/>
          </p:nvPr>
        </p:nvSpPr>
        <p:spPr>
          <a:xfrm>
            <a:off x="4297363" y="6432561"/>
            <a:ext cx="6935787" cy="234939"/>
          </a:xfrm>
        </p:spPr>
        <p:txBody>
          <a:bodyPr/>
          <a:lstStyle/>
          <a:p>
            <a:pPr lvl="8"/>
            <a:r>
              <a:rPr lang="en-US"/>
              <a:t>Presentation Title Here &gt; Insert &gt; Header &amp; Footer</a:t>
            </a:r>
          </a:p>
        </p:txBody>
      </p:sp>
      <p:sp>
        <p:nvSpPr>
          <p:cNvPr id="17" name="Slide Number Placeholder 16">
            <a:extLst>
              <a:ext uri="{FF2B5EF4-FFF2-40B4-BE49-F238E27FC236}">
                <a16:creationId xmlns:a16="http://schemas.microsoft.com/office/drawing/2014/main" id="{64793BD6-EC93-CA47-B8B3-1B1860223FD7}"/>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7" name="Picture 6">
            <a:extLst>
              <a:ext uri="{FF2B5EF4-FFF2-40B4-BE49-F238E27FC236}">
                <a16:creationId xmlns:a16="http://schemas.microsoft.com/office/drawing/2014/main" id="{1113D6E2-55E1-354D-9B33-5A200D7130E8}"/>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4279611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_blu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F911EC-0F07-C443-9215-7922DA1927F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824" cy="6856213"/>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460376" y="460375"/>
            <a:ext cx="11264900" cy="5730875"/>
          </a:xfrm>
          <a:prstGeom prst="rect">
            <a:avLst/>
          </a:prstGeom>
        </p:spPr>
        <p:txBody>
          <a:bodyPr lIns="0" tIns="0" rIns="457200" bIns="640080" anchor="ctr" anchorCtr="0">
            <a:noAutofit/>
          </a:bodyPr>
          <a:lstStyle>
            <a:lvl1pPr marL="0" indent="0">
              <a:lnSpc>
                <a:spcPts val="3600"/>
              </a:lnSpc>
              <a:spcAft>
                <a:spcPts val="800"/>
              </a:spcAft>
              <a:buFontTx/>
              <a:buNone/>
              <a:defRPr sz="2800" b="0">
                <a:solidFill>
                  <a:schemeClr val="bg1"/>
                </a:solidFill>
              </a:defRPr>
            </a:lvl1pPr>
            <a:lvl2pPr marL="0" indent="0">
              <a:lnSpc>
                <a:spcPts val="2100"/>
              </a:lnSpc>
              <a:spcAft>
                <a:spcPts val="0"/>
              </a:spcAft>
              <a:buFontTx/>
              <a:buNone/>
              <a:defRPr sz="1200" b="1">
                <a:solidFill>
                  <a:schemeClr val="bg1"/>
                </a:solidFill>
              </a:defRPr>
            </a:lvl2pPr>
            <a:lvl3pPr marL="0" indent="0">
              <a:lnSpc>
                <a:spcPts val="2100"/>
              </a:lnSpc>
              <a:spcAft>
                <a:spcPts val="0"/>
              </a:spcAft>
              <a:buFontTx/>
              <a:buNone/>
              <a:defRPr sz="1200" b="1">
                <a:solidFill>
                  <a:schemeClr val="bg1"/>
                </a:solidFill>
              </a:defRPr>
            </a:lvl3pPr>
            <a:lvl4pPr marL="0" indent="0">
              <a:lnSpc>
                <a:spcPts val="2100"/>
              </a:lnSpc>
              <a:spcAft>
                <a:spcPts val="0"/>
              </a:spcAft>
              <a:buFontTx/>
              <a:buNone/>
              <a:defRPr sz="1200" b="1">
                <a:solidFill>
                  <a:schemeClr val="bg1"/>
                </a:solidFill>
              </a:defRPr>
            </a:lvl4pPr>
            <a:lvl5pPr marL="0" indent="0">
              <a:lnSpc>
                <a:spcPts val="2100"/>
              </a:lnSpc>
              <a:spcAft>
                <a:spcPts val="0"/>
              </a:spcAft>
              <a:buFontTx/>
              <a:buNone/>
              <a:defRPr sz="1200" b="1">
                <a:solidFill>
                  <a:schemeClr val="bg1"/>
                </a:solidFill>
              </a:defRPr>
            </a:lvl5pPr>
            <a:lvl6pPr marL="0" indent="0">
              <a:lnSpc>
                <a:spcPts val="2100"/>
              </a:lnSpc>
              <a:spcAft>
                <a:spcPts val="0"/>
              </a:spcAft>
              <a:buFontTx/>
              <a:buNone/>
              <a:defRPr sz="1200" b="1">
                <a:solidFill>
                  <a:schemeClr val="bg1"/>
                </a:solidFill>
              </a:defRPr>
            </a:lvl6pPr>
            <a:lvl7pPr marL="0" indent="0">
              <a:lnSpc>
                <a:spcPts val="2100"/>
              </a:lnSpc>
              <a:spcAft>
                <a:spcPts val="0"/>
              </a:spcAft>
              <a:buFontTx/>
              <a:buNone/>
              <a:defRPr sz="1200" b="1">
                <a:solidFill>
                  <a:schemeClr val="bg1"/>
                </a:solidFill>
              </a:defRPr>
            </a:lvl7pPr>
            <a:lvl8pPr marL="0" indent="0">
              <a:lnSpc>
                <a:spcPts val="2100"/>
              </a:lnSpc>
              <a:spcAft>
                <a:spcPts val="0"/>
              </a:spcAft>
              <a:buFontTx/>
              <a:buNone/>
              <a:defRPr sz="1200" b="1">
                <a:solidFill>
                  <a:schemeClr val="bg1"/>
                </a:solidFill>
              </a:defRPr>
            </a:lvl8pPr>
            <a:lvl9pPr marL="0" indent="0">
              <a:lnSpc>
                <a:spcPts val="2100"/>
              </a:lnSpc>
              <a:spcAft>
                <a:spcPts val="0"/>
              </a:spcAft>
              <a:buFontTx/>
              <a:buNone/>
              <a:defRPr sz="1200" b="1">
                <a:solidFill>
                  <a:schemeClr val="bg1"/>
                </a:solidFill>
              </a:defRPr>
            </a:lvl9pPr>
          </a:lstStyle>
          <a:p>
            <a:pPr lvl="0"/>
            <a:r>
              <a:rPr lang="en-US"/>
              <a:t>Click to edit Master text styles</a:t>
            </a:r>
          </a:p>
          <a:p>
            <a:pPr lvl="1"/>
            <a:r>
              <a:rPr lang="en-US"/>
              <a:t>Second level</a:t>
            </a:r>
          </a:p>
        </p:txBody>
      </p:sp>
      <p:sp>
        <p:nvSpPr>
          <p:cNvPr id="16" name="Footer Placeholder 15">
            <a:extLst>
              <a:ext uri="{FF2B5EF4-FFF2-40B4-BE49-F238E27FC236}">
                <a16:creationId xmlns:a16="http://schemas.microsoft.com/office/drawing/2014/main" id="{6BD32850-7970-AB4E-92E1-DD43E6EAB69D}"/>
              </a:ext>
            </a:extLst>
          </p:cNvPr>
          <p:cNvSpPr>
            <a:spLocks noGrp="1"/>
          </p:cNvSpPr>
          <p:nvPr>
            <p:ph type="ftr" sz="quarter" idx="15"/>
          </p:nvPr>
        </p:nvSpPr>
        <p:spPr>
          <a:xfrm>
            <a:off x="4297363" y="6432561"/>
            <a:ext cx="6935787" cy="234939"/>
          </a:xfrm>
        </p:spPr>
        <p:txBody>
          <a:bodyPr/>
          <a:lstStyle/>
          <a:p>
            <a:pPr lvl="8"/>
            <a:r>
              <a:rPr lang="en-US"/>
              <a:t>Presentation Title Here &gt; Insert &gt; Header &amp; Footer</a:t>
            </a:r>
          </a:p>
        </p:txBody>
      </p:sp>
      <p:sp>
        <p:nvSpPr>
          <p:cNvPr id="17" name="Slide Number Placeholder 16">
            <a:extLst>
              <a:ext uri="{FF2B5EF4-FFF2-40B4-BE49-F238E27FC236}">
                <a16:creationId xmlns:a16="http://schemas.microsoft.com/office/drawing/2014/main" id="{64793BD6-EC93-CA47-B8B3-1B1860223FD7}"/>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8" name="Picture 7">
            <a:extLst>
              <a:ext uri="{FF2B5EF4-FFF2-40B4-BE49-F238E27FC236}">
                <a16:creationId xmlns:a16="http://schemas.microsoft.com/office/drawing/2014/main" id="{4004B519-F17C-FE49-9B1A-C9EEE429DE9B}"/>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2409663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1_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1963" y="1565274"/>
            <a:ext cx="11263312" cy="4670426"/>
          </a:xfrm>
          <a:prstGeom prst="rect">
            <a:avLst/>
          </a:prstGeom>
        </p:spPr>
        <p:txBody>
          <a:bodyPr tIns="0" rIns="2560320">
            <a:noAutofit/>
          </a:bodyPr>
          <a:lstStyle>
            <a:lvl1pPr>
              <a:spcAft>
                <a:spcPts val="900"/>
              </a:spcAft>
              <a:defRPr/>
            </a:lvl1pPr>
            <a:lvl2pPr>
              <a:spcAft>
                <a:spcPts val="900"/>
              </a:spcAft>
              <a:defRPr/>
            </a:lvl2pPr>
            <a:lvl3pPr>
              <a:spcAft>
                <a:spcPts val="900"/>
              </a:spcAft>
              <a:defRPr/>
            </a:lvl3pPr>
            <a:lvl4pPr>
              <a:spcAft>
                <a:spcPts val="900"/>
              </a:spcAft>
              <a:defRPr/>
            </a:lvl4pPr>
            <a:lvl5pPr>
              <a:spcAft>
                <a:spcPts val="900"/>
              </a:spcAft>
              <a:defRPr/>
            </a:lvl5pPr>
            <a:lvl6pPr>
              <a:spcAft>
                <a:spcPts val="900"/>
              </a:spcAft>
              <a:defRPr/>
            </a:lvl6pPr>
            <a:lvl7pPr>
              <a:spcAft>
                <a:spcPts val="900"/>
              </a:spcAft>
              <a:defRPr/>
            </a:lvl7pPr>
            <a:lvl8pPr>
              <a:spcAft>
                <a:spcPts val="900"/>
              </a:spcAft>
              <a:defRPr/>
            </a:lvl8pPr>
            <a:lvl9pPr>
              <a:spcAft>
                <a:spcPts val="9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CC47485A-0FFB-6E43-9C4B-661F7544E552}"/>
              </a:ext>
            </a:extLst>
          </p:cNvPr>
          <p:cNvSpPr>
            <a:spLocks noGrp="1"/>
          </p:cNvSpPr>
          <p:nvPr>
            <p:ph type="ftr" sz="quarter" idx="15"/>
          </p:nvPr>
        </p:nvSpPr>
        <p:spPr/>
        <p:txBody>
          <a:bodyPr/>
          <a:lstStyle/>
          <a:p>
            <a:pPr lvl="8"/>
            <a:r>
              <a:rPr lang="en-US"/>
              <a:t>Presentation Title Here &gt; Insert &gt; Header &amp; Footer</a:t>
            </a:r>
          </a:p>
        </p:txBody>
      </p:sp>
      <p:sp>
        <p:nvSpPr>
          <p:cNvPr id="11" name="Slide Number Placeholder 10">
            <a:extLst>
              <a:ext uri="{FF2B5EF4-FFF2-40B4-BE49-F238E27FC236}">
                <a16:creationId xmlns:a16="http://schemas.microsoft.com/office/drawing/2014/main" id="{CA080C6C-DD3D-FE49-ACFE-18F1ACCE577B}"/>
              </a:ext>
            </a:extLst>
          </p:cNvPr>
          <p:cNvSpPr>
            <a:spLocks noGrp="1"/>
          </p:cNvSpPr>
          <p:nvPr>
            <p:ph type="sldNum" sz="quarter" idx="16"/>
          </p:nvPr>
        </p:nvSpPr>
        <p:spPr/>
        <p:txBody>
          <a:bodyPr/>
          <a:lstStyle/>
          <a:p>
            <a:fld id="{1E3D5677-3D20-0C46-8497-54D73E689044}" type="slidenum">
              <a:rPr lang="en-US"/>
              <a:pPr/>
              <a:t>‹#›</a:t>
            </a:fld>
            <a:endParaRPr lang="en-US"/>
          </a:p>
        </p:txBody>
      </p:sp>
      <p:sp>
        <p:nvSpPr>
          <p:cNvPr id="3" name="Title 2">
            <a:extLst>
              <a:ext uri="{FF2B5EF4-FFF2-40B4-BE49-F238E27FC236}">
                <a16:creationId xmlns:a16="http://schemas.microsoft.com/office/drawing/2014/main" id="{A14A1257-D244-A74E-A109-73B6780C82AA}"/>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793053BA-ED70-EB48-98AE-BC5E471EA085}"/>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12" name="Text Placeholder 6">
            <a:extLst>
              <a:ext uri="{FF2B5EF4-FFF2-40B4-BE49-F238E27FC236}">
                <a16:creationId xmlns:a16="http://schemas.microsoft.com/office/drawing/2014/main" id="{F47C43D2-9302-4340-936F-671BAD9988C3}"/>
              </a:ext>
            </a:extLst>
          </p:cNvPr>
          <p:cNvSpPr>
            <a:spLocks noGrp="1"/>
          </p:cNvSpPr>
          <p:nvPr>
            <p:ph type="body" sz="quarter" idx="17" hasCustomPrompt="1"/>
          </p:nvPr>
        </p:nvSpPr>
        <p:spPr>
          <a:xfrm>
            <a:off x="460375" y="6026150"/>
            <a:ext cx="11263312"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757668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1/3_image_R">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375" y="1565274"/>
            <a:ext cx="7437438" cy="4460876"/>
          </a:xfrm>
          <a:prstGeom prst="rect">
            <a:avLst/>
          </a:prstGeom>
        </p:spPr>
        <p:txBody>
          <a:bodyPr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62BEC4C-31C0-5C45-8EBF-3D715F38A17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C83CF7C-AEED-9442-BF77-97C8CDF2A7B3}"/>
              </a:ext>
            </a:extLst>
          </p:cNvPr>
          <p:cNvSpPr>
            <a:spLocks noGrp="1"/>
          </p:cNvSpPr>
          <p:nvPr>
            <p:ph type="ftr" sz="quarter" idx="19"/>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748D69AC-1AD2-4B4F-889E-14CA97CA3163}"/>
              </a:ext>
            </a:extLst>
          </p:cNvPr>
          <p:cNvSpPr>
            <a:spLocks noGrp="1"/>
          </p:cNvSpPr>
          <p:nvPr>
            <p:ph type="sldNum" sz="quarter" idx="20"/>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7617A45A-2B90-3C40-A814-D8341AF927C1}"/>
              </a:ext>
            </a:extLst>
          </p:cNvPr>
          <p:cNvSpPr>
            <a:spLocks noGrp="1"/>
          </p:cNvSpPr>
          <p:nvPr>
            <p:ph type="pic" sz="quarter" idx="21"/>
          </p:nvPr>
        </p:nvSpPr>
        <p:spPr>
          <a:xfrm>
            <a:off x="8123238" y="1565275"/>
            <a:ext cx="3600450" cy="4670425"/>
          </a:xfrm>
          <a:solidFill>
            <a:schemeClr val="bg2"/>
          </a:solidFill>
        </p:spPr>
        <p:txBody>
          <a:bodyPr tIns="1737360"/>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FA85E63D-A9C5-214C-9EE8-8EF5B0657C54}"/>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9" name="Text Placeholder 6">
            <a:extLst>
              <a:ext uri="{FF2B5EF4-FFF2-40B4-BE49-F238E27FC236}">
                <a16:creationId xmlns:a16="http://schemas.microsoft.com/office/drawing/2014/main" id="{E2C92AF3-CE56-204D-ADAA-C210A8935A17}"/>
              </a:ext>
            </a:extLst>
          </p:cNvPr>
          <p:cNvSpPr>
            <a:spLocks noGrp="1"/>
          </p:cNvSpPr>
          <p:nvPr>
            <p:ph type="body" sz="quarter" idx="17" hasCustomPrompt="1"/>
          </p:nvPr>
        </p:nvSpPr>
        <p:spPr>
          <a:xfrm>
            <a:off x="460375" y="6026150"/>
            <a:ext cx="7437438"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43509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1/3_chart">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375" y="1565274"/>
            <a:ext cx="7437437" cy="4460876"/>
          </a:xfrm>
          <a:prstGeom prst="rect">
            <a:avLst/>
          </a:prstGeom>
        </p:spPr>
        <p:txBody>
          <a:bodyPr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7">
            <a:extLst>
              <a:ext uri="{FF2B5EF4-FFF2-40B4-BE49-F238E27FC236}">
                <a16:creationId xmlns:a16="http://schemas.microsoft.com/office/drawing/2014/main" id="{64EEA21B-C8A4-CC4F-BBD2-4F30B712F0E4}"/>
              </a:ext>
            </a:extLst>
          </p:cNvPr>
          <p:cNvSpPr>
            <a:spLocks noGrp="1"/>
          </p:cNvSpPr>
          <p:nvPr>
            <p:ph type="chart" sz="quarter" idx="14"/>
          </p:nvPr>
        </p:nvSpPr>
        <p:spPr>
          <a:xfrm>
            <a:off x="8123238" y="1565275"/>
            <a:ext cx="3600450" cy="4670425"/>
          </a:xfrm>
          <a:noFill/>
        </p:spPr>
        <p:txBody>
          <a:bodyPr tIns="1645920"/>
          <a:lstStyle>
            <a:lvl1pPr algn="ctr">
              <a:defRPr/>
            </a:lvl1pPr>
          </a:lstStyle>
          <a:p>
            <a:r>
              <a:rPr lang="en-US"/>
              <a:t>Click icon to add chart</a:t>
            </a:r>
          </a:p>
        </p:txBody>
      </p:sp>
      <p:sp>
        <p:nvSpPr>
          <p:cNvPr id="3" name="Title 2">
            <a:extLst>
              <a:ext uri="{FF2B5EF4-FFF2-40B4-BE49-F238E27FC236}">
                <a16:creationId xmlns:a16="http://schemas.microsoft.com/office/drawing/2014/main" id="{9B99F403-8A76-3041-9EBD-D42DD6A0960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C63619C-DDCB-D447-AB2E-B38F2AF52D4C}"/>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6C4953C7-9993-2D49-B25D-1D99D8229DD8}"/>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9" name="Picture 8">
            <a:extLst>
              <a:ext uri="{FF2B5EF4-FFF2-40B4-BE49-F238E27FC236}">
                <a16:creationId xmlns:a16="http://schemas.microsoft.com/office/drawing/2014/main" id="{EBCF6235-B9A1-4C40-AE65-F2BBE0CAB705}"/>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11" name="Text Placeholder 6">
            <a:extLst>
              <a:ext uri="{FF2B5EF4-FFF2-40B4-BE49-F238E27FC236}">
                <a16:creationId xmlns:a16="http://schemas.microsoft.com/office/drawing/2014/main" id="{8C9D6D5D-A833-9049-810F-6E3112E2BC6B}"/>
              </a:ext>
            </a:extLst>
          </p:cNvPr>
          <p:cNvSpPr>
            <a:spLocks noGrp="1"/>
          </p:cNvSpPr>
          <p:nvPr>
            <p:ph type="body" sz="quarter" idx="17" hasCustomPrompt="1"/>
          </p:nvPr>
        </p:nvSpPr>
        <p:spPr>
          <a:xfrm>
            <a:off x="460375" y="6026150"/>
            <a:ext cx="7437437"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458620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1/3_tab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1963" y="1565274"/>
            <a:ext cx="7435849" cy="4460876"/>
          </a:xfrm>
          <a:prstGeom prst="rect">
            <a:avLst/>
          </a:prstGeom>
        </p:spPr>
        <p:txBody>
          <a:bodyPr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able Placeholder 11">
            <a:extLst>
              <a:ext uri="{FF2B5EF4-FFF2-40B4-BE49-F238E27FC236}">
                <a16:creationId xmlns:a16="http://schemas.microsoft.com/office/drawing/2014/main" id="{D3F4E4CF-00FB-2840-B337-631C2E32848C}"/>
              </a:ext>
            </a:extLst>
          </p:cNvPr>
          <p:cNvSpPr>
            <a:spLocks noGrp="1"/>
          </p:cNvSpPr>
          <p:nvPr>
            <p:ph type="tbl" sz="quarter" idx="14"/>
          </p:nvPr>
        </p:nvSpPr>
        <p:spPr>
          <a:xfrm>
            <a:off x="8123238" y="1565275"/>
            <a:ext cx="3600450" cy="4670425"/>
          </a:xfrm>
          <a:noFill/>
        </p:spPr>
        <p:txBody>
          <a:bodyPr tIns="1645920"/>
          <a:lstStyle>
            <a:lvl1pPr algn="ctr">
              <a:defRPr/>
            </a:lvl1pPr>
          </a:lstStyle>
          <a:p>
            <a:r>
              <a:rPr lang="en-US"/>
              <a:t>Click icon to add table</a:t>
            </a:r>
          </a:p>
        </p:txBody>
      </p:sp>
      <p:sp>
        <p:nvSpPr>
          <p:cNvPr id="3" name="Title 2">
            <a:extLst>
              <a:ext uri="{FF2B5EF4-FFF2-40B4-BE49-F238E27FC236}">
                <a16:creationId xmlns:a16="http://schemas.microsoft.com/office/drawing/2014/main" id="{1B00B7BE-3463-484E-9D3C-74D6D678D66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7182A4F-356C-BF46-9CDC-9F4C22050507}"/>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1A1492D2-C982-9D40-9EE7-012C8B2D0FDB}"/>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C2FEEB6F-76C3-7B4A-A8FD-CBB82236CCBA}"/>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9" name="Text Placeholder 6">
            <a:extLst>
              <a:ext uri="{FF2B5EF4-FFF2-40B4-BE49-F238E27FC236}">
                <a16:creationId xmlns:a16="http://schemas.microsoft.com/office/drawing/2014/main" id="{FBCD185C-29F9-B046-A597-075B3319BE18}"/>
              </a:ext>
            </a:extLst>
          </p:cNvPr>
          <p:cNvSpPr>
            <a:spLocks noGrp="1"/>
          </p:cNvSpPr>
          <p:nvPr>
            <p:ph type="body" sz="quarter" idx="17" hasCustomPrompt="1"/>
          </p:nvPr>
        </p:nvSpPr>
        <p:spPr>
          <a:xfrm>
            <a:off x="460375" y="6026150"/>
            <a:ext cx="7437437"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48583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blu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6126" cy="6856213"/>
          </a:xfrm>
          <a:prstGeom prst="rect">
            <a:avLst/>
          </a:prstGeom>
        </p:spPr>
      </p:pic>
      <p:pic>
        <p:nvPicPr>
          <p:cNvPr id="8" name="Picture 7">
            <a:extLst>
              <a:ext uri="{FF2B5EF4-FFF2-40B4-BE49-F238E27FC236}">
                <a16:creationId xmlns:a16="http://schemas.microsoft.com/office/drawing/2014/main" id="{5FA1D6A8-D2DB-2247-845A-4C18FB7E51D6}"/>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3D712B30-2C20-A249-A5F8-9585689F110C}"/>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236500E3-B401-FF4F-BD1E-30549750FBD0}"/>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16777289-C0C1-334A-8FF5-A7A32CAB8642}"/>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BEC9B4EB-2745-E241-ACD9-D4FA90BB00D4}"/>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CCA5C998-DADD-5541-BB4E-2221CE6BAC00}"/>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2437871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2_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075" y="1565275"/>
            <a:ext cx="5508625"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28F11314-FE33-0741-BC75-8FADD2AA01BA}"/>
              </a:ext>
            </a:extLst>
          </p:cNvPr>
          <p:cNvSpPr>
            <a:spLocks noGrp="1"/>
          </p:cNvSpPr>
          <p:nvPr>
            <p:ph sz="quarter" idx="18"/>
          </p:nvPr>
        </p:nvSpPr>
        <p:spPr>
          <a:xfrm>
            <a:off x="6203950" y="1565275"/>
            <a:ext cx="5519738"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821D7EA-52AC-124E-B1BF-496BEE76E9AF}"/>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9" name="Text Placeholder 6">
            <a:extLst>
              <a:ext uri="{FF2B5EF4-FFF2-40B4-BE49-F238E27FC236}">
                <a16:creationId xmlns:a16="http://schemas.microsoft.com/office/drawing/2014/main" id="{04482540-A651-6644-821A-C86BE0111821}"/>
              </a:ext>
            </a:extLst>
          </p:cNvPr>
          <p:cNvSpPr>
            <a:spLocks noGrp="1"/>
          </p:cNvSpPr>
          <p:nvPr>
            <p:ph type="body" sz="quarter" idx="19" hasCustomPrompt="1"/>
          </p:nvPr>
        </p:nvSpPr>
        <p:spPr>
          <a:xfrm>
            <a:off x="460375" y="6026149"/>
            <a:ext cx="11255375" cy="209551"/>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178147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compa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075" y="1565275"/>
            <a:ext cx="524820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28F11314-FE33-0741-BC75-8FADD2AA01BA}"/>
              </a:ext>
            </a:extLst>
          </p:cNvPr>
          <p:cNvSpPr>
            <a:spLocks noGrp="1"/>
          </p:cNvSpPr>
          <p:nvPr>
            <p:ph sz="quarter" idx="18"/>
          </p:nvPr>
        </p:nvSpPr>
        <p:spPr>
          <a:xfrm>
            <a:off x="6463038" y="1565275"/>
            <a:ext cx="526065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821D7EA-52AC-124E-B1BF-496BEE76E9AF}"/>
              </a:ext>
            </a:extLst>
          </p:cNvPr>
          <p:cNvPicPr>
            <a:picLocks noChangeAspect="1"/>
          </p:cNvPicPr>
          <p:nvPr userDrawn="1"/>
        </p:nvPicPr>
        <p:blipFill>
          <a:blip r:embed="rId2"/>
          <a:srcRect/>
          <a:stretch/>
        </p:blipFill>
        <p:spPr>
          <a:xfrm>
            <a:off x="472745" y="6412434"/>
            <a:ext cx="1497076" cy="285488"/>
          </a:xfrm>
          <a:prstGeom prst="rect">
            <a:avLst/>
          </a:prstGeom>
        </p:spPr>
      </p:pic>
      <p:grpSp>
        <p:nvGrpSpPr>
          <p:cNvPr id="9" name="Group 8">
            <a:extLst>
              <a:ext uri="{FF2B5EF4-FFF2-40B4-BE49-F238E27FC236}">
                <a16:creationId xmlns:a16="http://schemas.microsoft.com/office/drawing/2014/main" id="{C32C2CE8-EFEE-CD4D-9F7A-8F814C65D488}"/>
              </a:ext>
            </a:extLst>
          </p:cNvPr>
          <p:cNvGrpSpPr/>
          <p:nvPr userDrawn="1"/>
        </p:nvGrpSpPr>
        <p:grpSpPr>
          <a:xfrm>
            <a:off x="5981700" y="2300287"/>
            <a:ext cx="220916" cy="3200400"/>
            <a:chOff x="3313099" y="1275353"/>
            <a:chExt cx="220916" cy="3200400"/>
          </a:xfrm>
        </p:grpSpPr>
        <p:cxnSp>
          <p:nvCxnSpPr>
            <p:cNvPr id="10" name="Straight Connector 9">
              <a:extLst>
                <a:ext uri="{FF2B5EF4-FFF2-40B4-BE49-F238E27FC236}">
                  <a16:creationId xmlns:a16="http://schemas.microsoft.com/office/drawing/2014/main" id="{FEE21523-0773-8448-BBE7-842B0EB85CCC}"/>
                </a:ext>
              </a:extLst>
            </p:cNvPr>
            <p:cNvCxnSpPr/>
            <p:nvPr/>
          </p:nvCxnSpPr>
          <p:spPr>
            <a:xfrm>
              <a:off x="3423557" y="1275353"/>
              <a:ext cx="0" cy="3200400"/>
            </a:xfrm>
            <a:prstGeom prst="line">
              <a:avLst/>
            </a:prstGeom>
            <a:ln w="19050" cap="rnd" cmpd="sng" algn="ctr">
              <a:solidFill>
                <a:srgbClr val="1F497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1B7E47A-97E3-E24D-B81A-E76313621332}"/>
                </a:ext>
              </a:extLst>
            </p:cNvPr>
            <p:cNvGrpSpPr/>
            <p:nvPr/>
          </p:nvGrpSpPr>
          <p:grpSpPr>
            <a:xfrm>
              <a:off x="3313099" y="2761253"/>
              <a:ext cx="220916" cy="228601"/>
              <a:chOff x="4378684" y="648989"/>
              <a:chExt cx="244638" cy="246222"/>
            </a:xfrm>
          </p:grpSpPr>
          <p:sp>
            <p:nvSpPr>
              <p:cNvPr id="13" name="Chevron 12">
                <a:extLst>
                  <a:ext uri="{FF2B5EF4-FFF2-40B4-BE49-F238E27FC236}">
                    <a16:creationId xmlns:a16="http://schemas.microsoft.com/office/drawing/2014/main" id="{A2947867-90B1-0349-8276-C0CDD1000071}"/>
                  </a:ext>
                </a:extLst>
              </p:cNvPr>
              <p:cNvSpPr/>
              <p:nvPr/>
            </p:nvSpPr>
            <p:spPr>
              <a:xfrm>
                <a:off x="4378684" y="648990"/>
                <a:ext cx="164592" cy="246221"/>
              </a:xfrm>
              <a:prstGeom prst="chevron">
                <a:avLst/>
              </a:prstGeom>
              <a:solidFill>
                <a:srgbClr val="0053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06F0CFD7-88FE-EF4A-8A44-46A3EA942967}"/>
                  </a:ext>
                </a:extLst>
              </p:cNvPr>
              <p:cNvSpPr/>
              <p:nvPr/>
            </p:nvSpPr>
            <p:spPr>
              <a:xfrm>
                <a:off x="4458730" y="648989"/>
                <a:ext cx="164592" cy="246221"/>
              </a:xfrm>
              <a:prstGeom prst="chevron">
                <a:avLst/>
              </a:prstGeom>
              <a:solidFill>
                <a:srgbClr val="4296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
        <p:nvSpPr>
          <p:cNvPr id="15" name="Text Placeholder 6">
            <a:extLst>
              <a:ext uri="{FF2B5EF4-FFF2-40B4-BE49-F238E27FC236}">
                <a16:creationId xmlns:a16="http://schemas.microsoft.com/office/drawing/2014/main" id="{A4CB2129-0503-DB47-90B1-AFA35A72C6C4}"/>
              </a:ext>
            </a:extLst>
          </p:cNvPr>
          <p:cNvSpPr>
            <a:spLocks noGrp="1"/>
          </p:cNvSpPr>
          <p:nvPr>
            <p:ph type="body" sz="quarter" idx="19" hasCustomPrompt="1"/>
          </p:nvPr>
        </p:nvSpPr>
        <p:spPr>
          <a:xfrm>
            <a:off x="460375" y="6026150"/>
            <a:ext cx="11255366"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814354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2_column_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075" y="1565275"/>
            <a:ext cx="5508625"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19E3EAC2-B124-7241-A76C-C15FC8C2B5D4}"/>
              </a:ext>
            </a:extLst>
          </p:cNvPr>
          <p:cNvSpPr>
            <a:spLocks noGrp="1"/>
          </p:cNvSpPr>
          <p:nvPr>
            <p:ph type="pic" sz="quarter" idx="18"/>
          </p:nvPr>
        </p:nvSpPr>
        <p:spPr>
          <a:xfrm>
            <a:off x="6203950" y="1565275"/>
            <a:ext cx="5521325" cy="4670425"/>
          </a:xfrm>
          <a:solidFill>
            <a:schemeClr val="bg2"/>
          </a:solidFill>
        </p:spPr>
        <p:txBody>
          <a:bodyPr tIns="1645920"/>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DE7D5E30-60D9-FC42-8B8A-694A574E5EAF}"/>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9" name="Text Placeholder 6">
            <a:extLst>
              <a:ext uri="{FF2B5EF4-FFF2-40B4-BE49-F238E27FC236}">
                <a16:creationId xmlns:a16="http://schemas.microsoft.com/office/drawing/2014/main" id="{426A4FEB-16FA-5B47-8307-522D5CCBE214}"/>
              </a:ext>
            </a:extLst>
          </p:cNvPr>
          <p:cNvSpPr>
            <a:spLocks noGrp="1"/>
          </p:cNvSpPr>
          <p:nvPr>
            <p:ph type="body" sz="quarter" idx="19" hasCustomPrompt="1"/>
          </p:nvPr>
        </p:nvSpPr>
        <p:spPr>
          <a:xfrm>
            <a:off x="460375" y="6026150"/>
            <a:ext cx="5521325"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61975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blue_emphasis_imag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6B805C-4289-4A4F-A5CB-6D24B23192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5" y="4466"/>
            <a:ext cx="12176124" cy="6856212"/>
          </a:xfrm>
          <a:prstGeom prst="rect">
            <a:avLst/>
          </a:prstGeom>
        </p:spPr>
      </p:pic>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375" y="1565274"/>
            <a:ext cx="5521325" cy="4625975"/>
          </a:xfrm>
          <a:prstGeom prst="rect">
            <a:avLst/>
          </a:prstGeo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a:xfrm>
            <a:off x="461963" y="460377"/>
            <a:ext cx="5519738" cy="876299"/>
          </a:xfrm>
        </p:spPr>
        <p:txBody>
          <a:bodyPr rIns="18288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564D15A8-0DC5-1D44-871A-8715FE9075DA}"/>
              </a:ext>
            </a:extLst>
          </p:cNvPr>
          <p:cNvSpPr>
            <a:spLocks noGrp="1"/>
          </p:cNvSpPr>
          <p:nvPr>
            <p:ph type="pic" sz="quarter" idx="17"/>
          </p:nvPr>
        </p:nvSpPr>
        <p:spPr>
          <a:xfrm>
            <a:off x="6207125" y="0"/>
            <a:ext cx="5981700" cy="6235700"/>
          </a:xfrm>
          <a:solidFill>
            <a:schemeClr val="bg2"/>
          </a:solidFill>
        </p:spPr>
        <p:txBody>
          <a:bodyPr tIns="2468880"/>
          <a:lstStyle>
            <a:lvl1pPr algn="ctr">
              <a:defRPr/>
            </a:lvl1pPr>
          </a:lstStyle>
          <a:p>
            <a:r>
              <a:rPr lang="en-US"/>
              <a:t>Click icon to add picture</a:t>
            </a:r>
          </a:p>
        </p:txBody>
      </p:sp>
      <p:pic>
        <p:nvPicPr>
          <p:cNvPr id="9" name="Picture 8">
            <a:extLst>
              <a:ext uri="{FF2B5EF4-FFF2-40B4-BE49-F238E27FC236}">
                <a16:creationId xmlns:a16="http://schemas.microsoft.com/office/drawing/2014/main" id="{76967A81-D517-014E-978A-8C749887E581}"/>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3915507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green_emphasis_imag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217E96-41B0-6043-94A0-7958ABA0E3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5" y="4466"/>
            <a:ext cx="12176124" cy="6856211"/>
          </a:xfrm>
          <a:prstGeom prst="rect">
            <a:avLst/>
          </a:prstGeom>
        </p:spPr>
      </p:pic>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375" y="1565274"/>
            <a:ext cx="5521325" cy="4625975"/>
          </a:xfrm>
          <a:prstGeom prst="rect">
            <a:avLst/>
          </a:prstGeo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a:xfrm>
            <a:off x="461963" y="460377"/>
            <a:ext cx="5519738" cy="876299"/>
          </a:xfrm>
        </p:spPr>
        <p:txBody>
          <a:bodyPr rIns="18288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564D15A8-0DC5-1D44-871A-8715FE9075DA}"/>
              </a:ext>
            </a:extLst>
          </p:cNvPr>
          <p:cNvSpPr>
            <a:spLocks noGrp="1"/>
          </p:cNvSpPr>
          <p:nvPr>
            <p:ph type="pic" sz="quarter" idx="17"/>
          </p:nvPr>
        </p:nvSpPr>
        <p:spPr>
          <a:xfrm>
            <a:off x="6207125" y="0"/>
            <a:ext cx="5981700" cy="6235700"/>
          </a:xfrm>
          <a:solidFill>
            <a:schemeClr val="bg2"/>
          </a:solidFill>
        </p:spPr>
        <p:txBody>
          <a:bodyPr tIns="2468880"/>
          <a:lstStyle>
            <a:lvl1pPr algn="ctr">
              <a:defRPr/>
            </a:lvl1pPr>
          </a:lstStyle>
          <a:p>
            <a:r>
              <a:rPr lang="en-US"/>
              <a:t>Click icon to add picture</a:t>
            </a:r>
          </a:p>
        </p:txBody>
      </p:sp>
      <p:pic>
        <p:nvPicPr>
          <p:cNvPr id="9" name="Picture 8">
            <a:extLst>
              <a:ext uri="{FF2B5EF4-FFF2-40B4-BE49-F238E27FC236}">
                <a16:creationId xmlns:a16="http://schemas.microsoft.com/office/drawing/2014/main" id="{A6DCCD5D-2EBA-0247-95CF-0D7D7C946A5D}"/>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808827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col_chart">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375" y="1565274"/>
            <a:ext cx="5521325"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1585AACF-AC15-EB44-8BF3-EECB215C745A}"/>
              </a:ext>
            </a:extLst>
          </p:cNvPr>
          <p:cNvSpPr>
            <a:spLocks noGrp="1"/>
          </p:cNvSpPr>
          <p:nvPr>
            <p:ph type="chart" sz="quarter" idx="14"/>
          </p:nvPr>
        </p:nvSpPr>
        <p:spPr>
          <a:xfrm>
            <a:off x="6207125" y="1565275"/>
            <a:ext cx="5516563" cy="4670425"/>
          </a:xfrm>
          <a:noFill/>
        </p:spPr>
        <p:txBody>
          <a:bodyPr tIns="1645920"/>
          <a:lstStyle>
            <a:lvl1pPr algn="ctr">
              <a:defRPr/>
            </a:lvl1pPr>
          </a:lstStyle>
          <a:p>
            <a:r>
              <a:rPr lang="en-US"/>
              <a:t>Click icon to add chart</a:t>
            </a:r>
          </a:p>
        </p:txBody>
      </p:sp>
      <p:sp>
        <p:nvSpPr>
          <p:cNvPr id="2" name="Title 1">
            <a:extLst>
              <a:ext uri="{FF2B5EF4-FFF2-40B4-BE49-F238E27FC236}">
                <a16:creationId xmlns:a16="http://schemas.microsoft.com/office/drawing/2014/main" id="{36B9485F-2504-DB4F-8986-733F6BB6605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C4FED05-9541-9E43-A9E9-F7AF3202050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BA07E0CD-95EC-D64B-A5B4-7E6A4305F38C}"/>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01ADDD1B-B2E0-484A-BC70-D63ABDE0D7F1}"/>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11" name="Text Placeholder 6">
            <a:extLst>
              <a:ext uri="{FF2B5EF4-FFF2-40B4-BE49-F238E27FC236}">
                <a16:creationId xmlns:a16="http://schemas.microsoft.com/office/drawing/2014/main" id="{7AFEAAA4-A6C0-524F-B014-1359A37D24B6}"/>
              </a:ext>
            </a:extLst>
          </p:cNvPr>
          <p:cNvSpPr>
            <a:spLocks noGrp="1"/>
          </p:cNvSpPr>
          <p:nvPr>
            <p:ph type="body" sz="quarter" idx="19" hasCustomPrompt="1"/>
          </p:nvPr>
        </p:nvSpPr>
        <p:spPr>
          <a:xfrm>
            <a:off x="460375" y="6026150"/>
            <a:ext cx="5521325"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793070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2_col_tab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375" y="1565274"/>
            <a:ext cx="5521325"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8">
            <a:extLst>
              <a:ext uri="{FF2B5EF4-FFF2-40B4-BE49-F238E27FC236}">
                <a16:creationId xmlns:a16="http://schemas.microsoft.com/office/drawing/2014/main" id="{A405BF37-0F3C-A14F-A431-C0CF9B469A56}"/>
              </a:ext>
            </a:extLst>
          </p:cNvPr>
          <p:cNvSpPr>
            <a:spLocks noGrp="1"/>
          </p:cNvSpPr>
          <p:nvPr>
            <p:ph type="tbl" sz="quarter" idx="14"/>
          </p:nvPr>
        </p:nvSpPr>
        <p:spPr>
          <a:xfrm>
            <a:off x="6203950" y="1565275"/>
            <a:ext cx="5519737" cy="4670425"/>
          </a:xfrm>
          <a:noFill/>
        </p:spPr>
        <p:txBody>
          <a:bodyPr tIns="1645920"/>
          <a:lstStyle>
            <a:lvl1pPr algn="ctr">
              <a:defRPr/>
            </a:lvl1pPr>
          </a:lstStyle>
          <a:p>
            <a:r>
              <a:rPr lang="en-US"/>
              <a:t>Click icon to add table</a:t>
            </a:r>
          </a:p>
        </p:txBody>
      </p:sp>
      <p:sp>
        <p:nvSpPr>
          <p:cNvPr id="3" name="Title 2">
            <a:extLst>
              <a:ext uri="{FF2B5EF4-FFF2-40B4-BE49-F238E27FC236}">
                <a16:creationId xmlns:a16="http://schemas.microsoft.com/office/drawing/2014/main" id="{1E9980FA-94D4-B744-940F-1762A1F8174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0894DC5-8B7A-D745-80AC-D8096EFBBC6B}"/>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68CDEB6-DE13-5C42-9BA8-E0881A57A46E}"/>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0F2219F4-1FA5-1F4B-BD74-14CB3B45A46E}"/>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10" name="Text Placeholder 6">
            <a:extLst>
              <a:ext uri="{FF2B5EF4-FFF2-40B4-BE49-F238E27FC236}">
                <a16:creationId xmlns:a16="http://schemas.microsoft.com/office/drawing/2014/main" id="{88FD6382-9987-AD42-A0B6-F99B6DBA11E4}"/>
              </a:ext>
            </a:extLst>
          </p:cNvPr>
          <p:cNvSpPr>
            <a:spLocks noGrp="1"/>
          </p:cNvSpPr>
          <p:nvPr>
            <p:ph type="body" sz="quarter" idx="19" hasCustomPrompt="1"/>
          </p:nvPr>
        </p:nvSpPr>
        <p:spPr>
          <a:xfrm>
            <a:off x="460375" y="6026150"/>
            <a:ext cx="5521325"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426991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3_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375" y="1565274"/>
            <a:ext cx="3606800"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0B58796C-0900-9A45-8B99-F3286607B6A5}"/>
              </a:ext>
            </a:extLst>
          </p:cNvPr>
          <p:cNvSpPr>
            <a:spLocks noGrp="1"/>
          </p:cNvSpPr>
          <p:nvPr>
            <p:ph type="body" sz="quarter" idx="14"/>
          </p:nvPr>
        </p:nvSpPr>
        <p:spPr>
          <a:xfrm>
            <a:off x="4297363" y="1565274"/>
            <a:ext cx="3600450"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FB10CEEE-44F4-A94D-887C-4BA6F4BD9C52}"/>
              </a:ext>
            </a:extLst>
          </p:cNvPr>
          <p:cNvSpPr>
            <a:spLocks noGrp="1"/>
          </p:cNvSpPr>
          <p:nvPr>
            <p:ph type="body" sz="quarter" idx="15"/>
          </p:nvPr>
        </p:nvSpPr>
        <p:spPr>
          <a:xfrm>
            <a:off x="8128000" y="1565274"/>
            <a:ext cx="3595687"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9941B34-2ABC-8743-A1B0-F7820104DF6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CE3536D-2915-5449-B38E-6C7E34FF6BC4}"/>
              </a:ext>
            </a:extLst>
          </p:cNvPr>
          <p:cNvSpPr>
            <a:spLocks noGrp="1"/>
          </p:cNvSpPr>
          <p:nvPr>
            <p:ph type="ftr" sz="quarter" idx="16"/>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378C7ADC-D6FA-FF4F-B56A-83A137D17296}"/>
              </a:ext>
            </a:extLst>
          </p:cNvPr>
          <p:cNvSpPr>
            <a:spLocks noGrp="1"/>
          </p:cNvSpPr>
          <p:nvPr>
            <p:ph type="sldNum" sz="quarter" idx="17"/>
          </p:nvPr>
        </p:nvSpPr>
        <p:spPr/>
        <p:txBody>
          <a:bodyPr/>
          <a:lstStyle/>
          <a:p>
            <a:pPr lvl="8"/>
            <a:fld id="{1E3D5677-3D20-0C46-8497-54D73E689044}" type="slidenum">
              <a:rPr lang="en-US"/>
              <a:pPr lvl="8"/>
              <a:t>‹#›</a:t>
            </a:fld>
            <a:endParaRPr lang="en-US"/>
          </a:p>
        </p:txBody>
      </p:sp>
      <p:pic>
        <p:nvPicPr>
          <p:cNvPr id="12" name="Picture 11">
            <a:extLst>
              <a:ext uri="{FF2B5EF4-FFF2-40B4-BE49-F238E27FC236}">
                <a16:creationId xmlns:a16="http://schemas.microsoft.com/office/drawing/2014/main" id="{A3D9A816-8860-4448-B961-A8AB4320C38A}"/>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13" name="Text Placeholder 6">
            <a:extLst>
              <a:ext uri="{FF2B5EF4-FFF2-40B4-BE49-F238E27FC236}">
                <a16:creationId xmlns:a16="http://schemas.microsoft.com/office/drawing/2014/main" id="{08B7C91C-6D62-514E-9084-FFFBBCE36888}"/>
              </a:ext>
            </a:extLst>
          </p:cNvPr>
          <p:cNvSpPr>
            <a:spLocks noGrp="1"/>
          </p:cNvSpPr>
          <p:nvPr>
            <p:ph type="body" sz="quarter" idx="19" hasCustomPrompt="1"/>
          </p:nvPr>
        </p:nvSpPr>
        <p:spPr>
          <a:xfrm>
            <a:off x="460375" y="6026150"/>
            <a:ext cx="1126331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42870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_image_headlin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0" y="1565275"/>
            <a:ext cx="12188825"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287CDC3E-AEFF-D84C-B380-C06A705ED77D}"/>
              </a:ext>
            </a:extLst>
          </p:cNvPr>
          <p:cNvPicPr>
            <a:picLocks noChangeAspect="1"/>
          </p:cNvPicPr>
          <p:nvPr userDrawn="1"/>
        </p:nvPicPr>
        <p:blipFill>
          <a:blip r:embed="rId2"/>
          <a:srcRect/>
          <a:stretch/>
        </p:blipFill>
        <p:spPr>
          <a:xfrm>
            <a:off x="472745" y="6412434"/>
            <a:ext cx="1497076" cy="285488"/>
          </a:xfrm>
          <a:prstGeom prst="rect">
            <a:avLst/>
          </a:prstGeom>
        </p:spPr>
      </p:pic>
    </p:spTree>
    <p:extLst>
      <p:ext uri="{BB962C8B-B14F-4D97-AF65-F5344CB8AC3E}">
        <p14:creationId xmlns:p14="http://schemas.microsoft.com/office/powerpoint/2010/main" val="1921775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s_2">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60375" y="1565275"/>
            <a:ext cx="5521326"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1A70471A-2483-834A-B4BF-95CCD4F1DDD8}"/>
              </a:ext>
            </a:extLst>
          </p:cNvPr>
          <p:cNvSpPr>
            <a:spLocks noGrp="1"/>
          </p:cNvSpPr>
          <p:nvPr>
            <p:ph type="pic" sz="quarter" idx="17" hasCustomPrompt="1"/>
          </p:nvPr>
        </p:nvSpPr>
        <p:spPr>
          <a:xfrm>
            <a:off x="6207125" y="1565275"/>
            <a:ext cx="5518148" cy="4670425"/>
          </a:xfrm>
          <a:prstGeom prst="rect">
            <a:avLst/>
          </a:prstGeom>
          <a:solidFill>
            <a:schemeClr val="bg2"/>
          </a:solidFill>
        </p:spPr>
        <p:txBody>
          <a:bodyPr tIns="2560320"/>
          <a:lstStyle>
            <a:lvl1pPr algn="ctr">
              <a:defRPr/>
            </a:lvl1pPr>
          </a:lstStyle>
          <a:p>
            <a:r>
              <a:rPr lang="en-US"/>
              <a:t>click</a:t>
            </a:r>
          </a:p>
        </p:txBody>
      </p:sp>
      <p:pic>
        <p:nvPicPr>
          <p:cNvPr id="8" name="Picture 7">
            <a:extLst>
              <a:ext uri="{FF2B5EF4-FFF2-40B4-BE49-F238E27FC236}">
                <a16:creationId xmlns:a16="http://schemas.microsoft.com/office/drawing/2014/main" id="{9C37716F-CBF0-6B4A-95C1-AFC870CA0585}"/>
              </a:ext>
            </a:extLst>
          </p:cNvPr>
          <p:cNvPicPr>
            <a:picLocks noChangeAspect="1"/>
          </p:cNvPicPr>
          <p:nvPr userDrawn="1"/>
        </p:nvPicPr>
        <p:blipFill>
          <a:blip r:embed="rId2"/>
          <a:srcRect/>
          <a:stretch/>
        </p:blipFill>
        <p:spPr>
          <a:xfrm>
            <a:off x="472745" y="6412434"/>
            <a:ext cx="1497076" cy="285488"/>
          </a:xfrm>
          <a:prstGeom prst="rect">
            <a:avLst/>
          </a:prstGeom>
        </p:spPr>
      </p:pic>
    </p:spTree>
    <p:extLst>
      <p:ext uri="{BB962C8B-B14F-4D97-AF65-F5344CB8AC3E}">
        <p14:creationId xmlns:p14="http://schemas.microsoft.com/office/powerpoint/2010/main" val="82993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image_1">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6" cy="6856212"/>
          </a:xfrm>
          <a:prstGeom prst="rect">
            <a:avLst/>
          </a:prstGeom>
        </p:spPr>
      </p:pic>
      <p:pic>
        <p:nvPicPr>
          <p:cNvPr id="8" name="Picture 7">
            <a:extLst>
              <a:ext uri="{FF2B5EF4-FFF2-40B4-BE49-F238E27FC236}">
                <a16:creationId xmlns:a16="http://schemas.microsoft.com/office/drawing/2014/main" id="{F20716D8-B44F-884B-A9C2-459621A71328}"/>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28630CEA-3BC3-674A-A438-E4F13669E610}"/>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9D10881B-E781-464A-8D32-6F707C3C6D6D}"/>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45852294-8A40-1643-8A3B-5520E6DFED55}"/>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0AFA34DE-5D11-3749-9BA7-EBB14EDCA10C}"/>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E55AD3D0-8EFA-1D4A-A468-7B49076B97E9}"/>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3937571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s_3">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72745" y="1565275"/>
            <a:ext cx="3594430"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385124E6-D0F8-E744-B48A-D494C141D162}"/>
              </a:ext>
            </a:extLst>
          </p:cNvPr>
          <p:cNvSpPr>
            <a:spLocks noGrp="1"/>
          </p:cNvSpPr>
          <p:nvPr>
            <p:ph type="pic" sz="quarter" idx="17" hasCustomPrompt="1"/>
          </p:nvPr>
        </p:nvSpPr>
        <p:spPr>
          <a:xfrm>
            <a:off x="4296402" y="1565275"/>
            <a:ext cx="3594430" cy="4670425"/>
          </a:xfrm>
          <a:prstGeom prst="rect">
            <a:avLst/>
          </a:prstGeom>
          <a:solidFill>
            <a:schemeClr val="bg2"/>
          </a:solidFill>
        </p:spPr>
        <p:txBody>
          <a:bodyPr tIns="2560320"/>
          <a:lstStyle>
            <a:lvl1pPr algn="ctr">
              <a:defRPr/>
            </a:lvl1pPr>
          </a:lstStyle>
          <a:p>
            <a:r>
              <a:rPr lang="en-US"/>
              <a:t>click</a:t>
            </a:r>
          </a:p>
        </p:txBody>
      </p:sp>
      <p:sp>
        <p:nvSpPr>
          <p:cNvPr id="8" name="Picture Placeholder 9">
            <a:extLst>
              <a:ext uri="{FF2B5EF4-FFF2-40B4-BE49-F238E27FC236}">
                <a16:creationId xmlns:a16="http://schemas.microsoft.com/office/drawing/2014/main" id="{6D8DB38B-B21C-F94B-A5B0-E4433CE38840}"/>
              </a:ext>
            </a:extLst>
          </p:cNvPr>
          <p:cNvSpPr>
            <a:spLocks noGrp="1"/>
          </p:cNvSpPr>
          <p:nvPr>
            <p:ph type="pic" sz="quarter" idx="18" hasCustomPrompt="1"/>
          </p:nvPr>
        </p:nvSpPr>
        <p:spPr>
          <a:xfrm>
            <a:off x="8130843" y="1565275"/>
            <a:ext cx="3594430" cy="4670425"/>
          </a:xfrm>
          <a:prstGeom prst="rect">
            <a:avLst/>
          </a:prstGeom>
          <a:solidFill>
            <a:schemeClr val="bg2"/>
          </a:solidFill>
        </p:spPr>
        <p:txBody>
          <a:bodyPr tIns="2560320"/>
          <a:lstStyle>
            <a:lvl1pPr algn="ctr">
              <a:defRPr/>
            </a:lvl1pPr>
          </a:lstStyle>
          <a:p>
            <a:r>
              <a:rPr lang="en-US"/>
              <a:t>click</a:t>
            </a:r>
          </a:p>
        </p:txBody>
      </p:sp>
      <p:pic>
        <p:nvPicPr>
          <p:cNvPr id="9" name="Picture 8">
            <a:extLst>
              <a:ext uri="{FF2B5EF4-FFF2-40B4-BE49-F238E27FC236}">
                <a16:creationId xmlns:a16="http://schemas.microsoft.com/office/drawing/2014/main" id="{6BA90363-822A-4646-9C56-179327AD3E7F}"/>
              </a:ext>
            </a:extLst>
          </p:cNvPr>
          <p:cNvPicPr>
            <a:picLocks noChangeAspect="1"/>
          </p:cNvPicPr>
          <p:nvPr userDrawn="1"/>
        </p:nvPicPr>
        <p:blipFill>
          <a:blip r:embed="rId2"/>
          <a:srcRect/>
          <a:stretch/>
        </p:blipFill>
        <p:spPr>
          <a:xfrm>
            <a:off x="472745" y="6412434"/>
            <a:ext cx="1497076" cy="285488"/>
          </a:xfrm>
          <a:prstGeom prst="rect">
            <a:avLst/>
          </a:prstGeom>
        </p:spPr>
      </p:pic>
    </p:spTree>
    <p:extLst>
      <p:ext uri="{BB962C8B-B14F-4D97-AF65-F5344CB8AC3E}">
        <p14:creationId xmlns:p14="http://schemas.microsoft.com/office/powerpoint/2010/main" val="825334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s_6">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61962" y="1565276"/>
            <a:ext cx="3605213" cy="2222953"/>
          </a:xfrm>
          <a:prstGeom prst="rect">
            <a:avLst/>
          </a:prstGeom>
          <a:solidFill>
            <a:schemeClr val="bg2"/>
          </a:solidFill>
        </p:spPr>
        <p:txBody>
          <a:bodyPr tIns="146304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AE2D3C67-CB50-4444-AC96-54ECF13E9C8B}"/>
              </a:ext>
            </a:extLst>
          </p:cNvPr>
          <p:cNvSpPr>
            <a:spLocks noGrp="1"/>
          </p:cNvSpPr>
          <p:nvPr>
            <p:ph type="pic" sz="quarter" idx="17" hasCustomPrompt="1"/>
          </p:nvPr>
        </p:nvSpPr>
        <p:spPr>
          <a:xfrm>
            <a:off x="4291010" y="1565276"/>
            <a:ext cx="3605213" cy="2222953"/>
          </a:xfrm>
          <a:prstGeom prst="rect">
            <a:avLst/>
          </a:prstGeom>
          <a:solidFill>
            <a:schemeClr val="bg2"/>
          </a:solidFill>
        </p:spPr>
        <p:txBody>
          <a:bodyPr tIns="1463040"/>
          <a:lstStyle>
            <a:lvl1pPr algn="ctr">
              <a:defRPr/>
            </a:lvl1pPr>
          </a:lstStyle>
          <a:p>
            <a:r>
              <a:rPr lang="en-US"/>
              <a:t>click</a:t>
            </a:r>
          </a:p>
        </p:txBody>
      </p:sp>
      <p:sp>
        <p:nvSpPr>
          <p:cNvPr id="8" name="Picture Placeholder 9">
            <a:extLst>
              <a:ext uri="{FF2B5EF4-FFF2-40B4-BE49-F238E27FC236}">
                <a16:creationId xmlns:a16="http://schemas.microsoft.com/office/drawing/2014/main" id="{28E25CCF-07B7-A64E-83A7-2424DA426250}"/>
              </a:ext>
            </a:extLst>
          </p:cNvPr>
          <p:cNvSpPr>
            <a:spLocks noGrp="1"/>
          </p:cNvSpPr>
          <p:nvPr>
            <p:ph type="pic" sz="quarter" idx="18" hasCustomPrompt="1"/>
          </p:nvPr>
        </p:nvSpPr>
        <p:spPr>
          <a:xfrm>
            <a:off x="8123238" y="1565276"/>
            <a:ext cx="3605213" cy="2222953"/>
          </a:xfrm>
          <a:prstGeom prst="rect">
            <a:avLst/>
          </a:prstGeom>
          <a:solidFill>
            <a:schemeClr val="bg2"/>
          </a:solidFill>
        </p:spPr>
        <p:txBody>
          <a:bodyPr tIns="1463040"/>
          <a:lstStyle>
            <a:lvl1pPr algn="ctr">
              <a:defRPr/>
            </a:lvl1pPr>
          </a:lstStyle>
          <a:p>
            <a:r>
              <a:rPr lang="en-US"/>
              <a:t>click</a:t>
            </a:r>
          </a:p>
        </p:txBody>
      </p:sp>
      <p:sp>
        <p:nvSpPr>
          <p:cNvPr id="17" name="Picture Placeholder 9">
            <a:extLst>
              <a:ext uri="{FF2B5EF4-FFF2-40B4-BE49-F238E27FC236}">
                <a16:creationId xmlns:a16="http://schemas.microsoft.com/office/drawing/2014/main" id="{35C026E3-1BC8-C24D-A450-AC969ABE6473}"/>
              </a:ext>
            </a:extLst>
          </p:cNvPr>
          <p:cNvSpPr>
            <a:spLocks noGrp="1"/>
          </p:cNvSpPr>
          <p:nvPr>
            <p:ph type="pic" sz="quarter" idx="19" hasCustomPrompt="1"/>
          </p:nvPr>
        </p:nvSpPr>
        <p:spPr>
          <a:xfrm>
            <a:off x="461962" y="4018191"/>
            <a:ext cx="3605213" cy="2222953"/>
          </a:xfrm>
          <a:prstGeom prst="rect">
            <a:avLst/>
          </a:prstGeom>
          <a:solidFill>
            <a:schemeClr val="bg2"/>
          </a:solidFill>
        </p:spPr>
        <p:txBody>
          <a:bodyPr tIns="1463040"/>
          <a:lstStyle>
            <a:lvl1pPr algn="ctr">
              <a:defRPr/>
            </a:lvl1pPr>
          </a:lstStyle>
          <a:p>
            <a:r>
              <a:rPr lang="en-US"/>
              <a:t>click</a:t>
            </a:r>
          </a:p>
        </p:txBody>
      </p:sp>
      <p:sp>
        <p:nvSpPr>
          <p:cNvPr id="18" name="Picture Placeholder 9">
            <a:extLst>
              <a:ext uri="{FF2B5EF4-FFF2-40B4-BE49-F238E27FC236}">
                <a16:creationId xmlns:a16="http://schemas.microsoft.com/office/drawing/2014/main" id="{A785BD7F-3209-CB4A-92CB-453DC13D1433}"/>
              </a:ext>
            </a:extLst>
          </p:cNvPr>
          <p:cNvSpPr>
            <a:spLocks noGrp="1"/>
          </p:cNvSpPr>
          <p:nvPr>
            <p:ph type="pic" sz="quarter" idx="20" hasCustomPrompt="1"/>
          </p:nvPr>
        </p:nvSpPr>
        <p:spPr>
          <a:xfrm>
            <a:off x="4291010" y="4018191"/>
            <a:ext cx="3605213" cy="2222953"/>
          </a:xfrm>
          <a:prstGeom prst="rect">
            <a:avLst/>
          </a:prstGeom>
          <a:solidFill>
            <a:schemeClr val="bg2"/>
          </a:solidFill>
        </p:spPr>
        <p:txBody>
          <a:bodyPr tIns="1463040"/>
          <a:lstStyle>
            <a:lvl1pPr algn="ctr">
              <a:defRPr/>
            </a:lvl1pPr>
          </a:lstStyle>
          <a:p>
            <a:r>
              <a:rPr lang="en-US"/>
              <a:t>click</a:t>
            </a:r>
          </a:p>
        </p:txBody>
      </p:sp>
      <p:sp>
        <p:nvSpPr>
          <p:cNvPr id="19" name="Picture Placeholder 9">
            <a:extLst>
              <a:ext uri="{FF2B5EF4-FFF2-40B4-BE49-F238E27FC236}">
                <a16:creationId xmlns:a16="http://schemas.microsoft.com/office/drawing/2014/main" id="{67A901A0-E124-4641-8B3C-E8E4439FBACA}"/>
              </a:ext>
            </a:extLst>
          </p:cNvPr>
          <p:cNvSpPr>
            <a:spLocks noGrp="1"/>
          </p:cNvSpPr>
          <p:nvPr>
            <p:ph type="pic" sz="quarter" idx="21" hasCustomPrompt="1"/>
          </p:nvPr>
        </p:nvSpPr>
        <p:spPr>
          <a:xfrm>
            <a:off x="8123238" y="4018191"/>
            <a:ext cx="3605213" cy="2222953"/>
          </a:xfrm>
          <a:prstGeom prst="rect">
            <a:avLst/>
          </a:prstGeom>
          <a:solidFill>
            <a:schemeClr val="bg2"/>
          </a:solidFill>
        </p:spPr>
        <p:txBody>
          <a:bodyPr tIns="1463040"/>
          <a:lstStyle>
            <a:lvl1pPr algn="ctr">
              <a:defRPr/>
            </a:lvl1pPr>
          </a:lstStyle>
          <a:p>
            <a:r>
              <a:rPr lang="en-US"/>
              <a:t>click</a:t>
            </a:r>
          </a:p>
        </p:txBody>
      </p:sp>
      <p:pic>
        <p:nvPicPr>
          <p:cNvPr id="12" name="Picture 11">
            <a:extLst>
              <a:ext uri="{FF2B5EF4-FFF2-40B4-BE49-F238E27FC236}">
                <a16:creationId xmlns:a16="http://schemas.microsoft.com/office/drawing/2014/main" id="{2592BA57-38CF-8549-8F46-F016D52EFEE3}"/>
              </a:ext>
            </a:extLst>
          </p:cNvPr>
          <p:cNvPicPr>
            <a:picLocks noChangeAspect="1"/>
          </p:cNvPicPr>
          <p:nvPr userDrawn="1"/>
        </p:nvPicPr>
        <p:blipFill>
          <a:blip r:embed="rId2"/>
          <a:srcRect/>
          <a:stretch/>
        </p:blipFill>
        <p:spPr>
          <a:xfrm>
            <a:off x="472745" y="6412434"/>
            <a:ext cx="1497076" cy="285488"/>
          </a:xfrm>
          <a:prstGeom prst="rect">
            <a:avLst/>
          </a:prstGeom>
        </p:spPr>
      </p:pic>
    </p:spTree>
    <p:extLst>
      <p:ext uri="{BB962C8B-B14F-4D97-AF65-F5344CB8AC3E}">
        <p14:creationId xmlns:p14="http://schemas.microsoft.com/office/powerpoint/2010/main" val="2246366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headline_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10939-2A1A-454B-A3D3-B5845856E4A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EE17F03-CAA6-274E-B747-6A10AA01795F}"/>
              </a:ext>
            </a:extLst>
          </p:cNvPr>
          <p:cNvSpPr>
            <a:spLocks noGrp="1"/>
          </p:cNvSpPr>
          <p:nvPr>
            <p:ph type="ftr" sz="quarter" idx="10"/>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DFA6CD19-27E7-6640-8910-B592B689E475}"/>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6" name="Picture 5">
            <a:extLst>
              <a:ext uri="{FF2B5EF4-FFF2-40B4-BE49-F238E27FC236}">
                <a16:creationId xmlns:a16="http://schemas.microsoft.com/office/drawing/2014/main" id="{0BA67DD1-C81D-E44B-ABB6-FCA1179278F7}"/>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7" name="Text Placeholder 6">
            <a:extLst>
              <a:ext uri="{FF2B5EF4-FFF2-40B4-BE49-F238E27FC236}">
                <a16:creationId xmlns:a16="http://schemas.microsoft.com/office/drawing/2014/main" id="{68C3A12C-4C53-C643-B254-4134FB831E23}"/>
              </a:ext>
            </a:extLst>
          </p:cNvPr>
          <p:cNvSpPr>
            <a:spLocks noGrp="1"/>
          </p:cNvSpPr>
          <p:nvPr>
            <p:ph type="body" sz="quarter" idx="19" hasCustomPrompt="1"/>
          </p:nvPr>
        </p:nvSpPr>
        <p:spPr>
          <a:xfrm>
            <a:off x="460375" y="6026150"/>
            <a:ext cx="1126331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621739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blank">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2008E4-D386-B847-8C40-B238AEF1680B}"/>
              </a:ext>
            </a:extLst>
          </p:cNvPr>
          <p:cNvSpPr>
            <a:spLocks noGrp="1"/>
          </p:cNvSpPr>
          <p:nvPr>
            <p:ph type="ftr" sz="quarter" idx="10"/>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06D2486B-E4E0-864C-AD6A-844984E8A92F}"/>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6" name="Picture 5">
            <a:extLst>
              <a:ext uri="{FF2B5EF4-FFF2-40B4-BE49-F238E27FC236}">
                <a16:creationId xmlns:a16="http://schemas.microsoft.com/office/drawing/2014/main" id="{C24D84B2-13D9-5447-A260-C7C343880A08}"/>
              </a:ext>
            </a:extLst>
          </p:cNvPr>
          <p:cNvPicPr>
            <a:picLocks noChangeAspect="1"/>
          </p:cNvPicPr>
          <p:nvPr userDrawn="1"/>
        </p:nvPicPr>
        <p:blipFill>
          <a:blip r:embed="rId2"/>
          <a:srcRect/>
          <a:stretch/>
        </p:blipFill>
        <p:spPr>
          <a:xfrm>
            <a:off x="472745" y="6412434"/>
            <a:ext cx="1497076" cy="285488"/>
          </a:xfrm>
          <a:prstGeom prst="rect">
            <a:avLst/>
          </a:prstGeom>
        </p:spPr>
      </p:pic>
      <p:sp>
        <p:nvSpPr>
          <p:cNvPr id="7" name="Text Placeholder 6">
            <a:extLst>
              <a:ext uri="{FF2B5EF4-FFF2-40B4-BE49-F238E27FC236}">
                <a16:creationId xmlns:a16="http://schemas.microsoft.com/office/drawing/2014/main" id="{5D9251CD-879C-8D48-9F0E-C31C0F2CC42F}"/>
              </a:ext>
            </a:extLst>
          </p:cNvPr>
          <p:cNvSpPr>
            <a:spLocks noGrp="1"/>
          </p:cNvSpPr>
          <p:nvPr>
            <p:ph type="body" sz="quarter" idx="19" hasCustomPrompt="1"/>
          </p:nvPr>
        </p:nvSpPr>
        <p:spPr>
          <a:xfrm>
            <a:off x="460375" y="6026150"/>
            <a:ext cx="1126331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639093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F3915E5-4626-8746-AF40-A01779F84E20}"/>
              </a:ext>
            </a:extLst>
          </p:cNvPr>
          <p:cNvSpPr>
            <a:spLocks noGrp="1"/>
          </p:cNvSpPr>
          <p:nvPr>
            <p:ph type="media" sz="quarter" idx="10"/>
          </p:nvPr>
        </p:nvSpPr>
        <p:spPr>
          <a:xfrm>
            <a:off x="7" y="0"/>
            <a:ext cx="12188824" cy="6858000"/>
          </a:xfrm>
          <a:prstGeom prst="rect">
            <a:avLst/>
          </a:prstGeom>
          <a:solidFill>
            <a:schemeClr val="tx1"/>
          </a:solidFill>
        </p:spPr>
        <p:txBody>
          <a:bodyPr tIns="265176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3931099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9479C-23FD-2645-A8EC-4A5C82CC4FA1}"/>
              </a:ext>
            </a:extLst>
          </p:cNvPr>
          <p:cNvPicPr>
            <a:picLocks noChangeAspect="1"/>
          </p:cNvPicPr>
          <p:nvPr userDrawn="1"/>
        </p:nvPicPr>
        <p:blipFill>
          <a:blip r:embed="rId2"/>
          <a:srcRect/>
          <a:stretch/>
        </p:blipFill>
        <p:spPr>
          <a:xfrm>
            <a:off x="12691" y="4465"/>
            <a:ext cx="12163442" cy="6849071"/>
          </a:xfrm>
          <a:prstGeom prst="rect">
            <a:avLst/>
          </a:prstGeom>
        </p:spPr>
      </p:pic>
      <p:sp>
        <p:nvSpPr>
          <p:cNvPr id="5" name="Title 1">
            <a:extLst>
              <a:ext uri="{FF2B5EF4-FFF2-40B4-BE49-F238E27FC236}">
                <a16:creationId xmlns:a16="http://schemas.microsoft.com/office/drawing/2014/main" id="{126519AA-886C-374C-9E64-EA02923CB615}"/>
              </a:ext>
            </a:extLst>
          </p:cNvPr>
          <p:cNvSpPr>
            <a:spLocks noGrp="1"/>
          </p:cNvSpPr>
          <p:nvPr>
            <p:ph type="title"/>
          </p:nvPr>
        </p:nvSpPr>
        <p:spPr>
          <a:xfrm>
            <a:off x="461964" y="1565275"/>
            <a:ext cx="7435850" cy="4625975"/>
          </a:xfrm>
        </p:spPr>
        <p:txBody>
          <a:bodyPr lIns="0" tIns="1920240" rIns="457200" bIns="457200" anchor="ctr" anchorCtr="0">
            <a:noAutofit/>
          </a:bodyPr>
          <a:lstStyle>
            <a:lvl1pPr>
              <a:lnSpc>
                <a:spcPts val="4000"/>
              </a:lnSpc>
              <a:defRPr sz="4000" b="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B801889-E475-414D-B7B7-3802EF0FF728}"/>
              </a:ext>
            </a:extLst>
          </p:cNvPr>
          <p:cNvSpPr>
            <a:spLocks noGrp="1"/>
          </p:cNvSpPr>
          <p:nvPr>
            <p:ph type="ftr" sz="quarter" idx="10"/>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BD8AD9C9-4173-A847-A399-5D48DC63E04B}"/>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A617DF63-B4B0-374C-A4C8-2FE7BBD2D42F}"/>
              </a:ext>
            </a:extLst>
          </p:cNvPr>
          <p:cNvPicPr>
            <a:picLocks noChangeAspect="1"/>
          </p:cNvPicPr>
          <p:nvPr userDrawn="1"/>
        </p:nvPicPr>
        <p:blipFill>
          <a:blip r:embed="rId3"/>
          <a:srcRect/>
          <a:stretch/>
        </p:blipFill>
        <p:spPr>
          <a:xfrm>
            <a:off x="472745" y="6412434"/>
            <a:ext cx="1497076" cy="285488"/>
          </a:xfrm>
          <a:prstGeom prst="rect">
            <a:avLst/>
          </a:prstGeom>
        </p:spPr>
      </p:pic>
    </p:spTree>
    <p:extLst>
      <p:ext uri="{BB962C8B-B14F-4D97-AF65-F5344CB8AC3E}">
        <p14:creationId xmlns:p14="http://schemas.microsoft.com/office/powerpoint/2010/main" val="2907176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orange backgroun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298448"/>
            <a:ext cx="12188825" cy="555955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20D93CD3-1C15-4D90-A982-B74985A8A095}" type="datetime1">
              <a:rPr lang="en-US" smtClean="0">
                <a:solidFill>
                  <a:prstClr val="white"/>
                </a:solidFill>
              </a:rPr>
              <a:pPr/>
              <a:t>10/20/2024</a:t>
            </a:fld>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7BB5831-5223-4A44-9245-133E3842A435}"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609441" y="1600200"/>
            <a:ext cx="10969943"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462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C66E00-356F-4AEF-9021-76BA464C8528}" type="datetime1">
              <a:rPr lang="en-US" smtClean="0">
                <a:solidFill>
                  <a:prstClr val="black">
                    <a:tint val="75000"/>
                  </a:prstClr>
                </a:solidFill>
              </a:rPr>
              <a:pPr/>
              <a:t>10/20/2024</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fld id="{27BB5831-5223-4A44-9245-133E3842A435}"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350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image_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6" cy="6856212"/>
          </a:xfrm>
          <a:prstGeom prst="rect">
            <a:avLst/>
          </a:prstGeom>
        </p:spPr>
      </p:pic>
      <p:pic>
        <p:nvPicPr>
          <p:cNvPr id="8" name="Picture 7">
            <a:extLst>
              <a:ext uri="{FF2B5EF4-FFF2-40B4-BE49-F238E27FC236}">
                <a16:creationId xmlns:a16="http://schemas.microsoft.com/office/drawing/2014/main" id="{7915F7A6-3594-E34F-96EB-8292BF5E701D}"/>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A3D26F65-2984-1045-9680-19A2259D399A}"/>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BB1BBA5A-5A14-2640-B971-139793DB87F7}"/>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EF458B4C-DBA6-9343-9258-50EDC349B250}"/>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73C23CC2-C543-974E-8041-AC181A108AF7}"/>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C5F66120-A354-C44A-9AF5-B9AFB55F41CC}"/>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421729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image_3">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6" cy="6856212"/>
          </a:xfrm>
          <a:prstGeom prst="rect">
            <a:avLst/>
          </a:prstGeom>
        </p:spPr>
      </p:pic>
      <p:pic>
        <p:nvPicPr>
          <p:cNvPr id="8" name="Picture 7">
            <a:extLst>
              <a:ext uri="{FF2B5EF4-FFF2-40B4-BE49-F238E27FC236}">
                <a16:creationId xmlns:a16="http://schemas.microsoft.com/office/drawing/2014/main" id="{EDA19225-5402-B849-995F-9CD3FE904964}"/>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69184965-CABD-DB48-A360-15AEC4A7814A}"/>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0C81F733-E682-9C47-9564-D92C6673AA30}"/>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35A27F00-3E27-E442-8CF0-75A1B044ED4C}"/>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541AF56D-8660-EB45-B6E7-DC70EA1C640C}"/>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7E8D4AFF-4398-1348-B1E9-0F1148BF889C}"/>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2893492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image_4">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6" cy="6856212"/>
          </a:xfrm>
          <a:prstGeom prst="rect">
            <a:avLst/>
          </a:prstGeom>
        </p:spPr>
      </p:pic>
      <p:pic>
        <p:nvPicPr>
          <p:cNvPr id="8" name="Picture 7">
            <a:extLst>
              <a:ext uri="{FF2B5EF4-FFF2-40B4-BE49-F238E27FC236}">
                <a16:creationId xmlns:a16="http://schemas.microsoft.com/office/drawing/2014/main" id="{12C88E1B-A6D4-AE4B-A631-6E8AF50BA37C}"/>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86B9DFE4-4BF3-C045-AC8D-11F4080771C3}"/>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40BFCFCA-0B5A-B543-B3B4-2C8734AA2D06}"/>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1EC8D705-1A7D-F646-AAEA-A7B4D2233AB3}"/>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3AEF5BD2-EE88-E94B-9D65-395DA6FF0305}"/>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49AE208B-7D28-0241-965E-39E062A2794F}"/>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214273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image_5">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6" cy="6856212"/>
          </a:xfrm>
          <a:prstGeom prst="rect">
            <a:avLst/>
          </a:prstGeom>
        </p:spPr>
      </p:pic>
      <p:pic>
        <p:nvPicPr>
          <p:cNvPr id="8" name="Picture 7">
            <a:extLst>
              <a:ext uri="{FF2B5EF4-FFF2-40B4-BE49-F238E27FC236}">
                <a16:creationId xmlns:a16="http://schemas.microsoft.com/office/drawing/2014/main" id="{4652CB6F-F70F-974E-BEBD-CDD81D14E979}"/>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01ED60FB-0446-4047-870C-2D5AEEE712F5}"/>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04C80946-C36E-5E4B-853D-652CBD1435AF}"/>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9F8A47AD-ABE2-4048-BE87-686B4B35A28F}"/>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7F545176-F745-D641-9049-E8186B4B76AE}"/>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2FEAC763-405D-CE46-A7A4-F01415736CBF}"/>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3587775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image_6">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6" cy="6856212"/>
          </a:xfrm>
          <a:prstGeom prst="rect">
            <a:avLst/>
          </a:prstGeom>
        </p:spPr>
      </p:pic>
      <p:pic>
        <p:nvPicPr>
          <p:cNvPr id="8" name="Picture 7">
            <a:extLst>
              <a:ext uri="{FF2B5EF4-FFF2-40B4-BE49-F238E27FC236}">
                <a16:creationId xmlns:a16="http://schemas.microsoft.com/office/drawing/2014/main" id="{E46D06F3-6EE5-6A4F-88B6-06A99919F5F4}"/>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65DD66D4-1403-4046-BF2A-6F7ABB701EAD}"/>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2F10B353-F73E-1A44-8570-5FB538291683}"/>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10AF35BE-2C5D-B74E-8883-D6C4B19C612D}"/>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C4076D9F-0AF1-C348-9A1E-409EA1AB6212}"/>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D83E8E1F-4ADC-CC40-B744-1AF88F14B987}"/>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4064490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image_7">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8" y="0"/>
            <a:ext cx="12176126" cy="6856212"/>
          </a:xfrm>
          <a:prstGeom prst="rect">
            <a:avLst/>
          </a:prstGeom>
        </p:spPr>
      </p:pic>
      <p:pic>
        <p:nvPicPr>
          <p:cNvPr id="8" name="Picture 7">
            <a:extLst>
              <a:ext uri="{FF2B5EF4-FFF2-40B4-BE49-F238E27FC236}">
                <a16:creationId xmlns:a16="http://schemas.microsoft.com/office/drawing/2014/main" id="{52B1931B-4DAA-B94A-8CE6-18C54E1C5A6C}"/>
              </a:ext>
            </a:extLst>
          </p:cNvPr>
          <p:cNvPicPr>
            <a:picLocks noChangeAspect="1"/>
          </p:cNvPicPr>
          <p:nvPr userDrawn="1"/>
        </p:nvPicPr>
        <p:blipFill>
          <a:blip r:embed="rId3"/>
          <a:srcRect/>
          <a:stretch/>
        </p:blipFill>
        <p:spPr>
          <a:xfrm>
            <a:off x="474358" y="480762"/>
            <a:ext cx="2430888" cy="463564"/>
          </a:xfrm>
          <a:prstGeom prst="rect">
            <a:avLst/>
          </a:prstGeom>
        </p:spPr>
      </p:pic>
      <p:sp>
        <p:nvSpPr>
          <p:cNvPr id="11" name="Title 1">
            <a:extLst>
              <a:ext uri="{FF2B5EF4-FFF2-40B4-BE49-F238E27FC236}">
                <a16:creationId xmlns:a16="http://schemas.microsoft.com/office/drawing/2014/main" id="{7BEE3760-BA92-6044-9EDB-4EE48B1ABFE3}"/>
              </a:ext>
            </a:extLst>
          </p:cNvPr>
          <p:cNvSpPr>
            <a:spLocks noGrp="1"/>
          </p:cNvSpPr>
          <p:nvPr>
            <p:ph type="title"/>
          </p:nvPr>
        </p:nvSpPr>
        <p:spPr>
          <a:xfrm>
            <a:off x="457200" y="3429000"/>
            <a:ext cx="5524499"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186941BE-94A3-8E45-B4FC-DEBB6D46616C}"/>
              </a:ext>
            </a:extLst>
          </p:cNvPr>
          <p:cNvSpPr>
            <a:spLocks noGrp="1"/>
          </p:cNvSpPr>
          <p:nvPr>
            <p:ph type="body" sz="quarter" idx="11"/>
          </p:nvPr>
        </p:nvSpPr>
        <p:spPr>
          <a:xfrm>
            <a:off x="460374" y="5501148"/>
            <a:ext cx="5521325"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9" name="Date Placeholder 2">
            <a:extLst>
              <a:ext uri="{FF2B5EF4-FFF2-40B4-BE49-F238E27FC236}">
                <a16:creationId xmlns:a16="http://schemas.microsoft.com/office/drawing/2014/main" id="{84C5C7F2-0396-2D40-8B33-B360F1E53609}"/>
              </a:ext>
            </a:extLst>
          </p:cNvPr>
          <p:cNvSpPr>
            <a:spLocks noGrp="1"/>
          </p:cNvSpPr>
          <p:nvPr>
            <p:ph type="dt" sz="half" idx="13"/>
          </p:nvPr>
        </p:nvSpPr>
        <p:spPr>
          <a:xfrm>
            <a:off x="455612" y="6026150"/>
            <a:ext cx="5526087"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5" name="Text Placeholder 6">
            <a:extLst>
              <a:ext uri="{FF2B5EF4-FFF2-40B4-BE49-F238E27FC236}">
                <a16:creationId xmlns:a16="http://schemas.microsoft.com/office/drawing/2014/main" id="{5532B50F-6042-9A44-841B-4798977915CC}"/>
              </a:ext>
            </a:extLst>
          </p:cNvPr>
          <p:cNvSpPr>
            <a:spLocks noGrp="1"/>
          </p:cNvSpPr>
          <p:nvPr>
            <p:ph type="body" sz="quarter" idx="14" hasCustomPrompt="1"/>
          </p:nvPr>
        </p:nvSpPr>
        <p:spPr>
          <a:xfrm>
            <a:off x="457200" y="2509603"/>
            <a:ext cx="5524500"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35412067-A2C8-D84A-9C5D-A3B81C22E239}"/>
              </a:ext>
            </a:extLst>
          </p:cNvPr>
          <p:cNvSpPr>
            <a:spLocks noGrp="1"/>
          </p:cNvSpPr>
          <p:nvPr>
            <p:ph type="pic" sz="quarter" idx="17" hasCustomPrompt="1"/>
          </p:nvPr>
        </p:nvSpPr>
        <p:spPr>
          <a:xfrm>
            <a:off x="474358" y="460375"/>
            <a:ext cx="2430888"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32305264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B8C773-5BC3-C84A-9D0E-9A61EA940966}"/>
              </a:ext>
            </a:extLst>
          </p:cNvPr>
          <p:cNvSpPr>
            <a:spLocks noGrp="1"/>
          </p:cNvSpPr>
          <p:nvPr>
            <p:ph type="title"/>
          </p:nvPr>
        </p:nvSpPr>
        <p:spPr>
          <a:xfrm>
            <a:off x="461962" y="460377"/>
            <a:ext cx="11263311" cy="876299"/>
          </a:xfrm>
          <a:prstGeom prst="rect">
            <a:avLst/>
          </a:prstGeom>
        </p:spPr>
        <p:txBody>
          <a:bodyPr vert="horz" lIns="0" tIns="0" rIns="1828800" bIns="0" rtlCol="0" anchor="b" anchorCtr="0">
            <a:noAutofit/>
          </a:bodyPr>
          <a:lstStyle/>
          <a:p>
            <a:r>
              <a:rPr lang="en-US"/>
              <a:t>Click to edit Master title style</a:t>
            </a:r>
          </a:p>
        </p:txBody>
      </p:sp>
      <p:sp>
        <p:nvSpPr>
          <p:cNvPr id="5" name="Footer Placeholder 4">
            <a:extLst>
              <a:ext uri="{FF2B5EF4-FFF2-40B4-BE49-F238E27FC236}">
                <a16:creationId xmlns:a16="http://schemas.microsoft.com/office/drawing/2014/main" id="{FC23B854-2C83-5047-BB3A-DDA609150CDA}"/>
              </a:ext>
            </a:extLst>
          </p:cNvPr>
          <p:cNvSpPr>
            <a:spLocks noGrp="1"/>
          </p:cNvSpPr>
          <p:nvPr>
            <p:ph type="ftr" sz="quarter" idx="3"/>
          </p:nvPr>
        </p:nvSpPr>
        <p:spPr>
          <a:xfrm>
            <a:off x="4297363" y="6432561"/>
            <a:ext cx="6935787" cy="234939"/>
          </a:xfrm>
          <a:prstGeom prst="rect">
            <a:avLst/>
          </a:prstGeom>
        </p:spPr>
        <p:txBody>
          <a:bodyPr vert="horz" lIns="91440" tIns="0" rIns="0" bIns="0" rtlCol="0" anchor="b" anchorCtr="0"/>
          <a:lstStyle>
            <a:lvl1pPr algn="r">
              <a:defRPr sz="1000" b="0" i="0" cap="none" baseline="0">
                <a:solidFill>
                  <a:schemeClr val="accent1"/>
                </a:solidFill>
                <a:latin typeface="+mn-lt"/>
              </a:defRPr>
            </a:lvl1pPr>
            <a:lvl2pPr marL="0" algn="r">
              <a:defRPr sz="1000" b="0" i="0" cap="none" baseline="0">
                <a:solidFill>
                  <a:schemeClr val="accent1"/>
                </a:solidFill>
                <a:latin typeface="+mn-lt"/>
              </a:defRPr>
            </a:lvl2pPr>
            <a:lvl3pPr marL="0" algn="r">
              <a:defRPr sz="1000" b="0" i="0" cap="none" baseline="0">
                <a:solidFill>
                  <a:schemeClr val="accent1"/>
                </a:solidFill>
                <a:latin typeface="+mn-lt"/>
              </a:defRPr>
            </a:lvl3pPr>
            <a:lvl4pPr marL="0" algn="r">
              <a:defRPr sz="1000" b="0" i="0" cap="none" baseline="0">
                <a:solidFill>
                  <a:schemeClr val="accent1"/>
                </a:solidFill>
                <a:latin typeface="+mn-lt"/>
              </a:defRPr>
            </a:lvl4pPr>
            <a:lvl5pPr marL="0" algn="r">
              <a:defRPr sz="1000" b="0" i="0" cap="none" baseline="0">
                <a:solidFill>
                  <a:schemeClr val="accent1"/>
                </a:solidFill>
                <a:latin typeface="+mn-lt"/>
              </a:defRPr>
            </a:lvl5pPr>
            <a:lvl6pPr marL="0" algn="r">
              <a:defRPr sz="1000" b="0" i="0" cap="none" baseline="0">
                <a:solidFill>
                  <a:schemeClr val="accent1"/>
                </a:solidFill>
                <a:latin typeface="+mn-lt"/>
              </a:defRPr>
            </a:lvl6pPr>
            <a:lvl7pPr marL="0" algn="r">
              <a:defRPr sz="1000" b="0" i="0" cap="none" baseline="0">
                <a:solidFill>
                  <a:schemeClr val="accent1"/>
                </a:solidFill>
                <a:latin typeface="+mn-lt"/>
              </a:defRPr>
            </a:lvl7pPr>
            <a:lvl8pPr marL="0" algn="r">
              <a:defRPr sz="1000" b="0" i="0" cap="none" baseline="0">
                <a:solidFill>
                  <a:schemeClr val="accent1"/>
                </a:solidFill>
                <a:latin typeface="+mn-lt"/>
              </a:defRPr>
            </a:lvl8pPr>
            <a:lvl9pPr marL="0" algn="r">
              <a:defRPr sz="1000" b="0" i="0" cap="none" baseline="0">
                <a:solidFill>
                  <a:schemeClr val="accent1"/>
                </a:solidFill>
                <a:latin typeface="+mn-lt"/>
              </a:defRPr>
            </a:lvl9p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B7778AD5-8EBC-D94E-98B2-20AFAF1B4BB2}"/>
              </a:ext>
            </a:extLst>
          </p:cNvPr>
          <p:cNvSpPr>
            <a:spLocks noGrp="1"/>
          </p:cNvSpPr>
          <p:nvPr>
            <p:ph type="sldNum" sz="quarter" idx="4"/>
          </p:nvPr>
        </p:nvSpPr>
        <p:spPr>
          <a:xfrm>
            <a:off x="11233150" y="6432562"/>
            <a:ext cx="492123" cy="231921"/>
          </a:xfrm>
          <a:prstGeom prst="rect">
            <a:avLst/>
          </a:prstGeom>
        </p:spPr>
        <p:txBody>
          <a:bodyPr vert="horz" lIns="0" tIns="0" rIns="0" bIns="0" rtlCol="0" anchor="b" anchorCtr="0"/>
          <a:lstStyle>
            <a:lvl1pPr algn="r">
              <a:defRPr sz="1000" b="0" i="0">
                <a:solidFill>
                  <a:schemeClr val="accent1"/>
                </a:solidFill>
                <a:latin typeface="+mn-lt"/>
              </a:defRPr>
            </a:lvl1pPr>
            <a:lvl2pPr marL="0" algn="r">
              <a:defRPr sz="1000" b="0" i="0">
                <a:solidFill>
                  <a:schemeClr val="accent1"/>
                </a:solidFill>
                <a:latin typeface="+mn-lt"/>
              </a:defRPr>
            </a:lvl2pPr>
            <a:lvl3pPr marL="0" algn="r">
              <a:defRPr sz="1000" b="0" i="0">
                <a:solidFill>
                  <a:schemeClr val="accent1"/>
                </a:solidFill>
                <a:latin typeface="+mn-lt"/>
              </a:defRPr>
            </a:lvl3pPr>
            <a:lvl4pPr marL="0" algn="r">
              <a:defRPr sz="1000" b="0" i="0">
                <a:solidFill>
                  <a:schemeClr val="accent1"/>
                </a:solidFill>
                <a:latin typeface="+mn-lt"/>
              </a:defRPr>
            </a:lvl4pPr>
            <a:lvl5pPr marL="0" algn="r">
              <a:defRPr sz="1000" b="0" i="0">
                <a:solidFill>
                  <a:schemeClr val="accent1"/>
                </a:solidFill>
                <a:latin typeface="+mn-lt"/>
              </a:defRPr>
            </a:lvl5pPr>
            <a:lvl6pPr marL="0" algn="r">
              <a:defRPr sz="1000" b="0" i="0">
                <a:solidFill>
                  <a:schemeClr val="accent1"/>
                </a:solidFill>
                <a:latin typeface="+mn-lt"/>
              </a:defRPr>
            </a:lvl6pPr>
            <a:lvl7pPr marL="0" algn="r">
              <a:defRPr sz="1000" b="0" i="0">
                <a:solidFill>
                  <a:schemeClr val="accent1"/>
                </a:solidFill>
                <a:latin typeface="+mn-lt"/>
              </a:defRPr>
            </a:lvl7pPr>
            <a:lvl8pPr marL="0" algn="r">
              <a:defRPr sz="1000" b="0" i="0">
                <a:solidFill>
                  <a:schemeClr val="accent1"/>
                </a:solidFill>
                <a:latin typeface="+mn-lt"/>
              </a:defRPr>
            </a:lvl8pPr>
            <a:lvl9pPr marL="0" algn="r">
              <a:defRPr sz="1000" b="0" i="0">
                <a:solidFill>
                  <a:schemeClr val="accent1"/>
                </a:solidFill>
                <a:latin typeface="+mn-lt"/>
              </a:defRPr>
            </a:lvl9pPr>
          </a:lstStyle>
          <a:p>
            <a:fld id="{1E3D5677-3D20-0C46-8497-54D73E689044}" type="slidenum">
              <a:rPr lang="en-US"/>
              <a:pPr/>
              <a:t>‹#›</a:t>
            </a:fld>
            <a:endParaRPr lang="en-US"/>
          </a:p>
        </p:txBody>
      </p:sp>
      <p:sp>
        <p:nvSpPr>
          <p:cNvPr id="7" name="Text Placeholder 6">
            <a:extLst>
              <a:ext uri="{FF2B5EF4-FFF2-40B4-BE49-F238E27FC236}">
                <a16:creationId xmlns:a16="http://schemas.microsoft.com/office/drawing/2014/main" id="{EC2DAC7F-B661-E945-A498-BFF0DDB599FA}"/>
              </a:ext>
            </a:extLst>
          </p:cNvPr>
          <p:cNvSpPr>
            <a:spLocks noGrp="1"/>
          </p:cNvSpPr>
          <p:nvPr>
            <p:ph type="body" idx="1"/>
          </p:nvPr>
        </p:nvSpPr>
        <p:spPr>
          <a:xfrm>
            <a:off x="461962" y="1568450"/>
            <a:ext cx="11263313" cy="46672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1956155"/>
      </p:ext>
    </p:extLst>
  </p:cSld>
  <p:clrMap bg1="lt1" tx1="dk1" bg2="lt2" tx2="dk2" accent1="accent1" accent2="accent2" accent3="accent3" accent4="accent4" accent5="accent5" accent6="accent6" hlink="hlink" folHlink="folHlink"/>
  <p:sldLayoutIdLst>
    <p:sldLayoutId id="2147483650" r:id="rId1"/>
    <p:sldLayoutId id="2147483731" r:id="rId2"/>
    <p:sldLayoutId id="2147483732" r:id="rId3"/>
    <p:sldLayoutId id="2147483733" r:id="rId4"/>
    <p:sldLayoutId id="2147483734" r:id="rId5"/>
    <p:sldLayoutId id="2147483735" r:id="rId6"/>
    <p:sldLayoutId id="2147483736" r:id="rId7"/>
    <p:sldLayoutId id="2147483744" r:id="rId8"/>
    <p:sldLayoutId id="2147483745" r:id="rId9"/>
    <p:sldLayoutId id="2147483702" r:id="rId10"/>
    <p:sldLayoutId id="2147483747" r:id="rId11"/>
    <p:sldLayoutId id="2147483658" r:id="rId12"/>
    <p:sldLayoutId id="2147483737" r:id="rId13"/>
    <p:sldLayoutId id="2147483673" r:id="rId14"/>
    <p:sldLayoutId id="2147483738" r:id="rId15"/>
    <p:sldLayoutId id="2147483651" r:id="rId16"/>
    <p:sldLayoutId id="2147483718" r:id="rId17"/>
    <p:sldLayoutId id="2147483722" r:id="rId18"/>
    <p:sldLayoutId id="2147483723" r:id="rId19"/>
    <p:sldLayoutId id="2147483652" r:id="rId20"/>
    <p:sldLayoutId id="2147483748" r:id="rId21"/>
    <p:sldLayoutId id="2147483746" r:id="rId22"/>
    <p:sldLayoutId id="2147483739" r:id="rId23"/>
    <p:sldLayoutId id="2147483743" r:id="rId24"/>
    <p:sldLayoutId id="2147483724" r:id="rId25"/>
    <p:sldLayoutId id="2147483725" r:id="rId26"/>
    <p:sldLayoutId id="2147483663" r:id="rId27"/>
    <p:sldLayoutId id="2147483730" r:id="rId28"/>
    <p:sldLayoutId id="2147483740" r:id="rId29"/>
    <p:sldLayoutId id="2147483741" r:id="rId30"/>
    <p:sldLayoutId id="2147483742" r:id="rId31"/>
    <p:sldLayoutId id="2147483664" r:id="rId32"/>
    <p:sldLayoutId id="2147483665" r:id="rId33"/>
    <p:sldLayoutId id="2147483666" r:id="rId34"/>
    <p:sldLayoutId id="2147483713" r:id="rId35"/>
    <p:sldLayoutId id="2147483749" r:id="rId36"/>
    <p:sldLayoutId id="2147483750" r:id="rId37"/>
  </p:sldLayoutIdLst>
  <p:hf hdr="0" dt="0"/>
  <p:txStyles>
    <p:titleStyle>
      <a:lvl1pPr algn="l" defTabSz="914309" rtl="0" eaLnBrk="1" latinLnBrk="0" hangingPunct="1">
        <a:lnSpc>
          <a:spcPts val="3400"/>
        </a:lnSpc>
        <a:spcBef>
          <a:spcPct val="0"/>
        </a:spcBef>
        <a:buNone/>
        <a:defRPr sz="3400" b="0" i="0" kern="1200" cap="none" baseline="0">
          <a:solidFill>
            <a:schemeClr val="accent1"/>
          </a:solidFill>
          <a:latin typeface="Garamond" panose="02020404030301010803" pitchFamily="18" charset="0"/>
          <a:ea typeface="+mj-ea"/>
          <a:cs typeface="+mj-cs"/>
        </a:defRPr>
      </a:lvl1pPr>
    </p:titleStyle>
    <p:bodyStyle>
      <a:lvl1pPr marL="0" marR="0" indent="0" algn="l" defTabSz="914309" rtl="0" eaLnBrk="1" fontAlgn="auto" latinLnBrk="0" hangingPunct="1">
        <a:lnSpc>
          <a:spcPts val="2100"/>
        </a:lnSpc>
        <a:spcBef>
          <a:spcPts val="0"/>
        </a:spcBef>
        <a:spcAft>
          <a:spcPts val="900"/>
        </a:spcAft>
        <a:buClrTx/>
        <a:buSzTx/>
        <a:buFont typeface="+mj-lt"/>
        <a:buNone/>
        <a:tabLst/>
        <a:defRPr sz="1800" b="0" i="0" kern="1200">
          <a:solidFill>
            <a:schemeClr val="tx1"/>
          </a:solidFill>
          <a:latin typeface="+mn-lt"/>
          <a:ea typeface="Verdana" panose="020B0604030504040204" pitchFamily="34" charset="0"/>
          <a:cs typeface="Arial" panose="020B0604020202020204" pitchFamily="34" charset="0"/>
        </a:defRPr>
      </a:lvl1pPr>
      <a:lvl2pPr marL="0" marR="0" indent="0" algn="l" defTabSz="914309" rtl="0" eaLnBrk="1" fontAlgn="auto" latinLnBrk="0" hangingPunct="1">
        <a:lnSpc>
          <a:spcPts val="2100"/>
        </a:lnSpc>
        <a:spcBef>
          <a:spcPts val="0"/>
        </a:spcBef>
        <a:spcAft>
          <a:spcPts val="900"/>
        </a:spcAft>
        <a:buClr>
          <a:schemeClr val="tx2"/>
        </a:buClr>
        <a:buSzTx/>
        <a:buFont typeface="+mj-lt"/>
        <a:buNone/>
        <a:tabLst/>
        <a:defRPr sz="2000" b="1" i="0" kern="1200">
          <a:solidFill>
            <a:schemeClr val="accent2"/>
          </a:solidFill>
          <a:latin typeface="+mn-lt"/>
          <a:ea typeface="+mn-ea"/>
          <a:cs typeface="+mn-cs"/>
        </a:defRPr>
      </a:lvl2pPr>
      <a:lvl3pPr marL="285750" indent="-285750" algn="l" defTabSz="914309" rtl="0" eaLnBrk="1" latinLnBrk="0" hangingPunct="1">
        <a:lnSpc>
          <a:spcPts val="2100"/>
        </a:lnSpc>
        <a:spcBef>
          <a:spcPts val="0"/>
        </a:spcBef>
        <a:spcAft>
          <a:spcPts val="900"/>
        </a:spcAft>
        <a:buClr>
          <a:schemeClr val="accent2"/>
        </a:buClr>
        <a:buFont typeface="Arial" panose="020B0604020202020204" pitchFamily="34" charset="0"/>
        <a:buChar char="•"/>
        <a:defRPr sz="1800" b="0" i="0" kern="1200" baseline="0">
          <a:solidFill>
            <a:schemeClr val="tx1"/>
          </a:solidFill>
          <a:latin typeface="+mn-lt"/>
          <a:ea typeface="Verdana" panose="020B0604030504040204" pitchFamily="34" charset="0"/>
          <a:cs typeface="Arial" panose="020B0604020202020204" pitchFamily="34" charset="0"/>
        </a:defRPr>
      </a:lvl3pPr>
      <a:lvl4pPr marL="514327" indent="-285750" algn="l" defTabSz="914309" rtl="0" eaLnBrk="1" latinLnBrk="0" hangingPunct="1">
        <a:lnSpc>
          <a:spcPts val="2100"/>
        </a:lnSpc>
        <a:spcBef>
          <a:spcPts val="0"/>
        </a:spcBef>
        <a:spcAft>
          <a:spcPts val="900"/>
        </a:spcAft>
        <a:buClr>
          <a:schemeClr val="accent2"/>
        </a:buClr>
        <a:buFont typeface="Courier New" panose="02070309020205020404" pitchFamily="49" charset="0"/>
        <a:buChar char="o"/>
        <a:tabLst/>
        <a:defRPr sz="1800" b="0" i="0" kern="1200">
          <a:solidFill>
            <a:schemeClr val="tx1"/>
          </a:solidFill>
          <a:latin typeface="+mn-lt"/>
          <a:ea typeface="Verdana" panose="020B0604030504040204" pitchFamily="34" charset="0"/>
          <a:cs typeface="Arial" panose="020B0604020202020204" pitchFamily="34" charset="0"/>
        </a:defRPr>
      </a:lvl4pPr>
      <a:lvl5pPr marL="342922"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5pPr>
      <a:lvl6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6pPr>
      <a:lvl7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7pPr>
      <a:lvl8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8pPr>
      <a:lvl9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908" userDrawn="1">
          <p15:clr>
            <a:srgbClr val="F26B43"/>
          </p15:clr>
        </p15:guide>
        <p15:guide id="18" pos="7385" userDrawn="1">
          <p15:clr>
            <a:srgbClr val="F26B43"/>
          </p15:clr>
        </p15:guide>
        <p15:guide id="19" orient="horz" pos="986" userDrawn="1">
          <p15:clr>
            <a:srgbClr val="F26B43"/>
          </p15:clr>
        </p15:guide>
        <p15:guide id="20" orient="horz" pos="4200" userDrawn="1">
          <p15:clr>
            <a:srgbClr val="F26B43"/>
          </p15:clr>
        </p15:guide>
        <p15:guide id="21" orient="horz" pos="4050" userDrawn="1">
          <p15:clr>
            <a:srgbClr val="F26B43"/>
          </p15:clr>
        </p15:guide>
        <p15:guide id="22" orient="horz" pos="842" userDrawn="1">
          <p15:clr>
            <a:srgbClr val="F26B43"/>
          </p15:clr>
        </p15:guide>
        <p15:guide id="23" pos="3768" userDrawn="1">
          <p15:clr>
            <a:srgbClr val="F26B43"/>
          </p15:clr>
        </p15:guide>
        <p15:guide id="24" pos="3839" userDrawn="1">
          <p15:clr>
            <a:srgbClr val="F26B43"/>
          </p15:clr>
        </p15:guide>
        <p15:guide id="25" orient="horz" pos="3928" userDrawn="1">
          <p15:clr>
            <a:srgbClr val="F26B43"/>
          </p15:clr>
        </p15:guide>
        <p15:guide id="26" orient="horz" pos="290" userDrawn="1">
          <p15:clr>
            <a:srgbClr val="F26B43"/>
          </p15:clr>
        </p15:guide>
        <p15:guide id="27" pos="290" userDrawn="1">
          <p15:clr>
            <a:srgbClr val="F26B43"/>
          </p15:clr>
        </p15:guide>
        <p15:guide id="32" pos="2707" userDrawn="1">
          <p15:clr>
            <a:srgbClr val="F26B43"/>
          </p15:clr>
        </p15:guide>
        <p15:guide id="33" pos="2562" userDrawn="1">
          <p15:clr>
            <a:srgbClr val="F26B43"/>
          </p15:clr>
        </p15:guide>
        <p15:guide id="34" pos="4975" userDrawn="1">
          <p15:clr>
            <a:srgbClr val="F26B43"/>
          </p15:clr>
        </p15:guide>
        <p15:guide id="35" pos="5117" userDrawn="1">
          <p15:clr>
            <a:srgbClr val="F26B43"/>
          </p15:clr>
        </p15:guide>
        <p15:guide id="36" orient="horz" pos="37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hyperlink" Target="https://www.providenceiscalling.jobs/studentnac/" TargetMode="External"/><Relationship Id="rId5" Type="http://schemas.openxmlformats.org/officeDocument/2006/relationships/image" Target="../media/image33.png"/><Relationship Id="rId4" Type="http://schemas.openxmlformats.org/officeDocument/2006/relationships/hyperlink" Target="https://youtu.be/kE9A6DP2Cyw?t=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kE9A6DP2Cyw"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hyperlink" Target="https://youtu.be/ad4dmhPoYGM"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F19A-2345-734E-80A5-517D9DCA8C2C}"/>
              </a:ext>
            </a:extLst>
          </p:cNvPr>
          <p:cNvSpPr>
            <a:spLocks noGrp="1"/>
          </p:cNvSpPr>
          <p:nvPr>
            <p:ph type="title"/>
          </p:nvPr>
        </p:nvSpPr>
        <p:spPr>
          <a:xfrm>
            <a:off x="237067" y="1933228"/>
            <a:ext cx="9525000" cy="2072148"/>
          </a:xfrm>
        </p:spPr>
        <p:txBody>
          <a:bodyPr/>
          <a:lstStyle/>
          <a:p>
            <a:r>
              <a:rPr lang="en-US" b="1" i="0" dirty="0">
                <a:solidFill>
                  <a:srgbClr val="000000"/>
                </a:solidFill>
                <a:effectLst/>
                <a:latin typeface="Arial" panose="020B0604020202020204" pitchFamily="34" charset="0"/>
              </a:rPr>
              <a:t>Skills-Based Hiring and Apprenticeships</a:t>
            </a:r>
            <a:br>
              <a:rPr lang="en-US" b="1" i="0" dirty="0">
                <a:solidFill>
                  <a:srgbClr val="000000"/>
                </a:solidFill>
                <a:effectLst/>
                <a:latin typeface="Arial" panose="020B0604020202020204" pitchFamily="34" charset="0"/>
              </a:rPr>
            </a:br>
            <a:r>
              <a:rPr lang="en-US" b="1" i="0" dirty="0">
                <a:solidFill>
                  <a:srgbClr val="000000"/>
                </a:solidFill>
                <a:effectLst/>
                <a:latin typeface="Arial" panose="020B0604020202020204" pitchFamily="34" charset="0"/>
              </a:rPr>
              <a:t> </a:t>
            </a:r>
            <a:br>
              <a:rPr lang="en-US" b="1" i="0" dirty="0">
                <a:solidFill>
                  <a:srgbClr val="000000"/>
                </a:solidFill>
                <a:effectLst/>
                <a:latin typeface="Arial" panose="020B0604020202020204" pitchFamily="34" charset="0"/>
              </a:rPr>
            </a:br>
            <a:r>
              <a:rPr lang="en-US" sz="2400" b="1" i="0" dirty="0">
                <a:solidFill>
                  <a:srgbClr val="000000"/>
                </a:solidFill>
                <a:effectLst/>
                <a:latin typeface="Arial" panose="020B0604020202020204" pitchFamily="34" charset="0"/>
              </a:rPr>
              <a:t>Developing Workforce Pipelines and Making Them Stick</a:t>
            </a:r>
            <a:r>
              <a:rPr lang="en-US" sz="2400" b="0" i="0" dirty="0">
                <a:solidFill>
                  <a:srgbClr val="000000"/>
                </a:solidFill>
                <a:effectLst/>
                <a:latin typeface="Arial" panose="020B0604020202020204" pitchFamily="34" charset="0"/>
              </a:rPr>
              <a:t> </a:t>
            </a:r>
            <a:endParaRPr lang="en-US" sz="2400" dirty="0"/>
          </a:p>
        </p:txBody>
      </p:sp>
      <p:sp>
        <p:nvSpPr>
          <p:cNvPr id="4" name="Text Placeholder 3">
            <a:extLst>
              <a:ext uri="{FF2B5EF4-FFF2-40B4-BE49-F238E27FC236}">
                <a16:creationId xmlns:a16="http://schemas.microsoft.com/office/drawing/2014/main" id="{569CA1AA-3AF4-EF4C-8D59-4D79B9C88199}"/>
              </a:ext>
            </a:extLst>
          </p:cNvPr>
          <p:cNvSpPr>
            <a:spLocks noGrp="1"/>
          </p:cNvSpPr>
          <p:nvPr>
            <p:ph type="body" sz="quarter" idx="11"/>
          </p:nvPr>
        </p:nvSpPr>
        <p:spPr/>
        <p:txBody>
          <a:bodyPr/>
          <a:lstStyle/>
          <a:p>
            <a:r>
              <a:rPr lang="en-US" dirty="0"/>
              <a:t>Julie Orchard, Service Area CHRO </a:t>
            </a:r>
          </a:p>
          <a:p>
            <a:pPr algn="l"/>
            <a:r>
              <a:rPr lang="en-US" b="1" i="0" dirty="0">
                <a:solidFill>
                  <a:srgbClr val="1E0A3C"/>
                </a:solidFill>
                <a:effectLst/>
                <a:highlight>
                  <a:srgbClr val="FFFFFF"/>
                </a:highlight>
                <a:latin typeface="Neue Plak"/>
              </a:rPr>
              <a:t>2024 Yakima County Workforce Conference: Untapped Talent October 29, 2024</a:t>
            </a:r>
          </a:p>
        </p:txBody>
      </p:sp>
      <p:sp>
        <p:nvSpPr>
          <p:cNvPr id="6" name="Text Placeholder 5">
            <a:extLst>
              <a:ext uri="{FF2B5EF4-FFF2-40B4-BE49-F238E27FC236}">
                <a16:creationId xmlns:a16="http://schemas.microsoft.com/office/drawing/2014/main" id="{FBDCC21B-2212-F14B-8408-0C3AD2F7F11C}"/>
              </a:ext>
            </a:extLst>
          </p:cNvPr>
          <p:cNvSpPr>
            <a:spLocks noGrp="1"/>
          </p:cNvSpPr>
          <p:nvPr>
            <p:ph type="body" sz="quarter" idx="14"/>
          </p:nvPr>
        </p:nvSpPr>
        <p:spPr/>
        <p:txBody>
          <a:bodyPr/>
          <a:lstStyle/>
          <a:p>
            <a:endParaRPr lang="en-US" dirty="0"/>
          </a:p>
          <a:p>
            <a:endParaRPr lang="en-US" dirty="0"/>
          </a:p>
          <a:p>
            <a:r>
              <a:rPr lang="en-US" dirty="0"/>
              <a:t> </a:t>
            </a:r>
          </a:p>
        </p:txBody>
      </p:sp>
    </p:spTree>
    <p:extLst>
      <p:ext uri="{BB962C8B-B14F-4D97-AF65-F5344CB8AC3E}">
        <p14:creationId xmlns:p14="http://schemas.microsoft.com/office/powerpoint/2010/main" val="128885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FEA7-9075-1566-F576-335010BAAE7F}"/>
              </a:ext>
            </a:extLst>
          </p:cNvPr>
          <p:cNvSpPr>
            <a:spLocks noGrp="1"/>
          </p:cNvSpPr>
          <p:nvPr>
            <p:ph type="title"/>
          </p:nvPr>
        </p:nvSpPr>
        <p:spPr>
          <a:xfrm>
            <a:off x="152400" y="-203199"/>
            <a:ext cx="13298223" cy="876299"/>
          </a:xfrm>
        </p:spPr>
        <p:txBody>
          <a:bodyPr/>
          <a:lstStyle/>
          <a:p>
            <a:r>
              <a:rPr lang="en-US" sz="4000" b="1" dirty="0"/>
              <a:t>How Are You or Your Teams Building Relationships</a:t>
            </a:r>
          </a:p>
        </p:txBody>
      </p:sp>
      <p:sp>
        <p:nvSpPr>
          <p:cNvPr id="4" name="Slide Number Placeholder 3">
            <a:extLst>
              <a:ext uri="{FF2B5EF4-FFF2-40B4-BE49-F238E27FC236}">
                <a16:creationId xmlns:a16="http://schemas.microsoft.com/office/drawing/2014/main" id="{29852B51-3A92-89CE-9575-2B0109367E67}"/>
              </a:ext>
            </a:extLst>
          </p:cNvPr>
          <p:cNvSpPr>
            <a:spLocks noGrp="1"/>
          </p:cNvSpPr>
          <p:nvPr>
            <p:ph type="sldNum" sz="quarter" idx="16"/>
          </p:nvPr>
        </p:nvSpPr>
        <p:spPr/>
        <p:txBody>
          <a:bodyPr/>
          <a:lstStyle/>
          <a:p>
            <a:pPr lvl="8"/>
            <a:fld id="{1E3D5677-3D20-0C46-8497-54D73E689044}" type="slidenum">
              <a:rPr lang="en-US" smtClean="0"/>
              <a:pPr lvl="8"/>
              <a:t>10</a:t>
            </a:fld>
            <a:endParaRPr lang="en-US"/>
          </a:p>
        </p:txBody>
      </p:sp>
      <p:sp>
        <p:nvSpPr>
          <p:cNvPr id="5" name="Content Placeholder 4">
            <a:extLst>
              <a:ext uri="{FF2B5EF4-FFF2-40B4-BE49-F238E27FC236}">
                <a16:creationId xmlns:a16="http://schemas.microsoft.com/office/drawing/2014/main" id="{5FA64F5B-D757-C798-3F2A-C07B1E9364FA}"/>
              </a:ext>
            </a:extLst>
          </p:cNvPr>
          <p:cNvSpPr>
            <a:spLocks noGrp="1"/>
          </p:cNvSpPr>
          <p:nvPr>
            <p:ph sz="quarter" idx="17"/>
          </p:nvPr>
        </p:nvSpPr>
        <p:spPr/>
        <p:txBody>
          <a:bodyPr/>
          <a:lstStyle/>
          <a:p>
            <a:endParaRPr lang="en-US" b="1" u="sng" dirty="0">
              <a:solidFill>
                <a:srgbClr val="00B050"/>
              </a:solidFill>
            </a:endParaRPr>
          </a:p>
          <a:p>
            <a:endParaRPr lang="en-US" dirty="0"/>
          </a:p>
          <a:p>
            <a:endParaRPr lang="en-US" dirty="0"/>
          </a:p>
        </p:txBody>
      </p:sp>
      <p:pic>
        <p:nvPicPr>
          <p:cNvPr id="8" name="Picture 7">
            <a:extLst>
              <a:ext uri="{FF2B5EF4-FFF2-40B4-BE49-F238E27FC236}">
                <a16:creationId xmlns:a16="http://schemas.microsoft.com/office/drawing/2014/main" id="{377BBDF8-4238-5A31-402A-AEFA4805352F}"/>
              </a:ext>
            </a:extLst>
          </p:cNvPr>
          <p:cNvPicPr>
            <a:picLocks noChangeAspect="1"/>
          </p:cNvPicPr>
          <p:nvPr/>
        </p:nvPicPr>
        <p:blipFill>
          <a:blip r:embed="rId3"/>
          <a:stretch>
            <a:fillRect/>
          </a:stretch>
        </p:blipFill>
        <p:spPr>
          <a:xfrm>
            <a:off x="0" y="1185860"/>
            <a:ext cx="3893850" cy="2225057"/>
          </a:xfrm>
          <a:prstGeom prst="rect">
            <a:avLst/>
          </a:prstGeom>
        </p:spPr>
      </p:pic>
      <p:pic>
        <p:nvPicPr>
          <p:cNvPr id="9" name="Picture 8">
            <a:extLst>
              <a:ext uri="{FF2B5EF4-FFF2-40B4-BE49-F238E27FC236}">
                <a16:creationId xmlns:a16="http://schemas.microsoft.com/office/drawing/2014/main" id="{79A2683E-025F-D07D-B7C9-1811568D481E}"/>
              </a:ext>
            </a:extLst>
          </p:cNvPr>
          <p:cNvPicPr>
            <a:picLocks noChangeAspect="1"/>
          </p:cNvPicPr>
          <p:nvPr/>
        </p:nvPicPr>
        <p:blipFill>
          <a:blip r:embed="rId4"/>
          <a:stretch>
            <a:fillRect/>
          </a:stretch>
        </p:blipFill>
        <p:spPr>
          <a:xfrm>
            <a:off x="8272946" y="3808415"/>
            <a:ext cx="3452327" cy="2052415"/>
          </a:xfrm>
          <a:prstGeom prst="rect">
            <a:avLst/>
          </a:prstGeom>
        </p:spPr>
      </p:pic>
      <p:pic>
        <p:nvPicPr>
          <p:cNvPr id="10" name="Picture 9">
            <a:extLst>
              <a:ext uri="{FF2B5EF4-FFF2-40B4-BE49-F238E27FC236}">
                <a16:creationId xmlns:a16="http://schemas.microsoft.com/office/drawing/2014/main" id="{CF742C97-3B92-E8D7-DCB2-7CDA1753B6A0}"/>
              </a:ext>
            </a:extLst>
          </p:cNvPr>
          <p:cNvPicPr>
            <a:picLocks noChangeAspect="1"/>
          </p:cNvPicPr>
          <p:nvPr/>
        </p:nvPicPr>
        <p:blipFill>
          <a:blip r:embed="rId5"/>
          <a:stretch>
            <a:fillRect/>
          </a:stretch>
        </p:blipFill>
        <p:spPr>
          <a:xfrm>
            <a:off x="8827808" y="1101188"/>
            <a:ext cx="3067050" cy="1485900"/>
          </a:xfrm>
          <a:prstGeom prst="rect">
            <a:avLst/>
          </a:prstGeom>
        </p:spPr>
      </p:pic>
      <p:pic>
        <p:nvPicPr>
          <p:cNvPr id="11" name="Picture 10">
            <a:extLst>
              <a:ext uri="{FF2B5EF4-FFF2-40B4-BE49-F238E27FC236}">
                <a16:creationId xmlns:a16="http://schemas.microsoft.com/office/drawing/2014/main" id="{11AA25DA-02AF-1727-68C4-A4335FD64505}"/>
              </a:ext>
            </a:extLst>
          </p:cNvPr>
          <p:cNvPicPr>
            <a:picLocks noChangeAspect="1"/>
          </p:cNvPicPr>
          <p:nvPr/>
        </p:nvPicPr>
        <p:blipFill>
          <a:blip r:embed="rId6"/>
          <a:stretch>
            <a:fillRect/>
          </a:stretch>
        </p:blipFill>
        <p:spPr>
          <a:xfrm>
            <a:off x="4906168" y="3808415"/>
            <a:ext cx="2354460" cy="2345263"/>
          </a:xfrm>
          <a:prstGeom prst="rect">
            <a:avLst/>
          </a:prstGeom>
        </p:spPr>
      </p:pic>
      <p:pic>
        <p:nvPicPr>
          <p:cNvPr id="12" name="Picture 11">
            <a:extLst>
              <a:ext uri="{FF2B5EF4-FFF2-40B4-BE49-F238E27FC236}">
                <a16:creationId xmlns:a16="http://schemas.microsoft.com/office/drawing/2014/main" id="{A376721B-F4ED-9A89-D505-753FF08FA4E4}"/>
              </a:ext>
            </a:extLst>
          </p:cNvPr>
          <p:cNvPicPr>
            <a:picLocks noChangeAspect="1"/>
          </p:cNvPicPr>
          <p:nvPr/>
        </p:nvPicPr>
        <p:blipFill>
          <a:blip r:embed="rId7"/>
          <a:stretch>
            <a:fillRect/>
          </a:stretch>
        </p:blipFill>
        <p:spPr>
          <a:xfrm>
            <a:off x="4366925" y="1185858"/>
            <a:ext cx="3987808" cy="2243142"/>
          </a:xfrm>
          <a:prstGeom prst="rect">
            <a:avLst/>
          </a:prstGeom>
        </p:spPr>
      </p:pic>
      <p:pic>
        <p:nvPicPr>
          <p:cNvPr id="1026" name="Picture 2">
            <a:extLst>
              <a:ext uri="{FF2B5EF4-FFF2-40B4-BE49-F238E27FC236}">
                <a16:creationId xmlns:a16="http://schemas.microsoft.com/office/drawing/2014/main" id="{39A6026A-7735-94EA-4F9B-5C757A4EB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873499"/>
            <a:ext cx="3893850" cy="238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88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FEA7-9075-1566-F576-335010BAAE7F}"/>
              </a:ext>
            </a:extLst>
          </p:cNvPr>
          <p:cNvSpPr>
            <a:spLocks noGrp="1"/>
          </p:cNvSpPr>
          <p:nvPr>
            <p:ph type="title"/>
          </p:nvPr>
        </p:nvSpPr>
        <p:spPr>
          <a:xfrm>
            <a:off x="350044" y="0"/>
            <a:ext cx="11263311" cy="876299"/>
          </a:xfrm>
        </p:spPr>
        <p:txBody>
          <a:bodyPr/>
          <a:lstStyle/>
          <a:p>
            <a:r>
              <a:rPr lang="en-US" sz="4000" b="1" dirty="0"/>
              <a:t>What Are The Advantages?</a:t>
            </a:r>
          </a:p>
        </p:txBody>
      </p:sp>
      <p:sp>
        <p:nvSpPr>
          <p:cNvPr id="4" name="Slide Number Placeholder 3">
            <a:extLst>
              <a:ext uri="{FF2B5EF4-FFF2-40B4-BE49-F238E27FC236}">
                <a16:creationId xmlns:a16="http://schemas.microsoft.com/office/drawing/2014/main" id="{29852B51-3A92-89CE-9575-2B0109367E67}"/>
              </a:ext>
            </a:extLst>
          </p:cNvPr>
          <p:cNvSpPr>
            <a:spLocks noGrp="1"/>
          </p:cNvSpPr>
          <p:nvPr>
            <p:ph type="sldNum" sz="quarter" idx="16"/>
          </p:nvPr>
        </p:nvSpPr>
        <p:spPr/>
        <p:txBody>
          <a:bodyPr/>
          <a:lstStyle/>
          <a:p>
            <a:pPr lvl="8"/>
            <a:fld id="{1E3D5677-3D20-0C46-8497-54D73E689044}" type="slidenum">
              <a:rPr lang="en-US" smtClean="0"/>
              <a:pPr lvl="8"/>
              <a:t>11</a:t>
            </a:fld>
            <a:endParaRPr lang="en-US"/>
          </a:p>
        </p:txBody>
      </p:sp>
      <p:sp>
        <p:nvSpPr>
          <p:cNvPr id="5" name="Content Placeholder 4">
            <a:extLst>
              <a:ext uri="{FF2B5EF4-FFF2-40B4-BE49-F238E27FC236}">
                <a16:creationId xmlns:a16="http://schemas.microsoft.com/office/drawing/2014/main" id="{5FA64F5B-D757-C798-3F2A-C07B1E9364FA}"/>
              </a:ext>
            </a:extLst>
          </p:cNvPr>
          <p:cNvSpPr>
            <a:spLocks noGrp="1"/>
          </p:cNvSpPr>
          <p:nvPr>
            <p:ph sz="quarter" idx="17"/>
          </p:nvPr>
        </p:nvSpPr>
        <p:spPr>
          <a:xfrm>
            <a:off x="473075" y="1565275"/>
            <a:ext cx="10342971" cy="4983571"/>
          </a:xfrm>
        </p:spPr>
        <p:txBody>
          <a:bodyPr/>
          <a:lstStyle/>
          <a:p>
            <a:pPr marL="285750" indent="-285750">
              <a:buFont typeface="Arial" panose="020B0604020202020204" pitchFamily="34" charset="0"/>
              <a:buChar char="•"/>
            </a:pPr>
            <a:r>
              <a:rPr lang="en-US" sz="2800" dirty="0"/>
              <a:t>Committed to your community</a:t>
            </a:r>
          </a:p>
          <a:p>
            <a:endParaRPr lang="en-US" sz="2800" dirty="0"/>
          </a:p>
          <a:p>
            <a:pPr marL="285750" indent="-285750">
              <a:buFont typeface="Arial" panose="020B0604020202020204" pitchFamily="34" charset="0"/>
              <a:buChar char="•"/>
            </a:pPr>
            <a:r>
              <a:rPr lang="en-US" sz="2800" dirty="0"/>
              <a:t>Bettering education programs</a:t>
            </a:r>
          </a:p>
          <a:p>
            <a:endParaRPr lang="en-US" sz="2800" dirty="0"/>
          </a:p>
          <a:p>
            <a:pPr marL="285750" indent="-285750">
              <a:buFont typeface="Arial" panose="020B0604020202020204" pitchFamily="34" charset="0"/>
              <a:buChar char="•"/>
            </a:pPr>
            <a:r>
              <a:rPr lang="en-US" sz="2800" dirty="0"/>
              <a:t>Willingness to commit personal time</a:t>
            </a:r>
          </a:p>
          <a:p>
            <a:endParaRPr lang="en-US" sz="2800" dirty="0"/>
          </a:p>
          <a:p>
            <a:pPr marL="285750" indent="-285750">
              <a:buFont typeface="Arial" panose="020B0604020202020204" pitchFamily="34" charset="0"/>
              <a:buChar char="•"/>
            </a:pPr>
            <a:r>
              <a:rPr lang="en-US" sz="2800" dirty="0"/>
              <a:t>Hear things first</a:t>
            </a:r>
          </a:p>
          <a:p>
            <a:endParaRPr lang="en-US" sz="2800" dirty="0"/>
          </a:p>
          <a:p>
            <a:pPr marL="285750" indent="-285750">
              <a:buFont typeface="Arial" panose="020B0604020202020204" pitchFamily="34" charset="0"/>
              <a:buChar char="•"/>
            </a:pPr>
            <a:r>
              <a:rPr lang="en-US" sz="2800" dirty="0"/>
              <a:t>Sharing your struggles with industries workforce</a:t>
            </a:r>
          </a:p>
          <a:p>
            <a:r>
              <a:rPr lang="en-US" sz="2800" dirty="0"/>
              <a:t> </a:t>
            </a:r>
          </a:p>
          <a:p>
            <a:pPr marL="285750" indent="-285750">
              <a:buFont typeface="Arial" panose="020B0604020202020204" pitchFamily="34" charset="0"/>
              <a:buChar char="•"/>
            </a:pPr>
            <a:r>
              <a:rPr lang="en-US" sz="2800" dirty="0"/>
              <a:t>Resources for solutions</a:t>
            </a:r>
          </a:p>
          <a:p>
            <a:endParaRPr lang="en-US" dirty="0"/>
          </a:p>
          <a:p>
            <a:endParaRPr lang="en-US" dirty="0"/>
          </a:p>
        </p:txBody>
      </p:sp>
    </p:spTree>
    <p:extLst>
      <p:ext uri="{BB962C8B-B14F-4D97-AF65-F5344CB8AC3E}">
        <p14:creationId xmlns:p14="http://schemas.microsoft.com/office/powerpoint/2010/main" val="2823510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F25457-0739-5CB1-F4AD-9D64D0B618A2}"/>
              </a:ext>
            </a:extLst>
          </p:cNvPr>
          <p:cNvSpPr>
            <a:spLocks noGrp="1"/>
          </p:cNvSpPr>
          <p:nvPr>
            <p:ph type="ftr" sz="quarter" idx="10"/>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71523CB-51B6-75FA-199A-46DA46DDA2FA}"/>
              </a:ext>
            </a:extLst>
          </p:cNvPr>
          <p:cNvSpPr>
            <a:spLocks noGrp="1"/>
          </p:cNvSpPr>
          <p:nvPr>
            <p:ph type="sldNum" sz="quarter" idx="11"/>
          </p:nvPr>
        </p:nvSpPr>
        <p:spPr/>
        <p:txBody>
          <a:bodyPr/>
          <a:lstStyle/>
          <a:p>
            <a:pPr lvl="8"/>
            <a:fld id="{1E3D5677-3D20-0C46-8497-54D73E689044}" type="slidenum">
              <a:rPr lang="en-US" smtClean="0"/>
              <a:pPr lvl="8"/>
              <a:t>12</a:t>
            </a:fld>
            <a:endParaRPr lang="en-US"/>
          </a:p>
        </p:txBody>
      </p:sp>
      <p:sp>
        <p:nvSpPr>
          <p:cNvPr id="7" name="Text Placeholder 8">
            <a:extLst>
              <a:ext uri="{FF2B5EF4-FFF2-40B4-BE49-F238E27FC236}">
                <a16:creationId xmlns:a16="http://schemas.microsoft.com/office/drawing/2014/main" id="{086747D0-DF8C-400F-E010-DD40A37C0CEE}"/>
              </a:ext>
            </a:extLst>
          </p:cNvPr>
          <p:cNvSpPr txBox="1">
            <a:spLocks/>
          </p:cNvSpPr>
          <p:nvPr/>
        </p:nvSpPr>
        <p:spPr>
          <a:xfrm>
            <a:off x="582209" y="2196949"/>
            <a:ext cx="7212973" cy="3526971"/>
          </a:xfrm>
          <a:prstGeom prst="rect">
            <a:avLst/>
          </a:prstGeom>
        </p:spPr>
        <p:txBody>
          <a:bodyPr/>
          <a:lstStyle>
            <a:lvl1pPr marL="0" marR="0" indent="0" algn="l" defTabSz="914309" rtl="0" eaLnBrk="1" fontAlgn="auto" latinLnBrk="0" hangingPunct="1">
              <a:lnSpc>
                <a:spcPts val="2100"/>
              </a:lnSpc>
              <a:spcBef>
                <a:spcPts val="0"/>
              </a:spcBef>
              <a:spcAft>
                <a:spcPts val="900"/>
              </a:spcAft>
              <a:buClrTx/>
              <a:buSzTx/>
              <a:buFont typeface="+mj-lt"/>
              <a:buNone/>
              <a:tabLst/>
              <a:defRPr sz="1800" b="0" i="0" kern="1200">
                <a:solidFill>
                  <a:schemeClr val="tx1"/>
                </a:solidFill>
                <a:latin typeface="+mn-lt"/>
                <a:ea typeface="Verdana" panose="020B0604030504040204" pitchFamily="34" charset="0"/>
                <a:cs typeface="Arial" panose="020B0604020202020204" pitchFamily="34" charset="0"/>
              </a:defRPr>
            </a:lvl1pPr>
            <a:lvl2pPr marL="0" marR="0" indent="0" algn="l" defTabSz="914309" rtl="0" eaLnBrk="1" fontAlgn="auto" latinLnBrk="0" hangingPunct="1">
              <a:lnSpc>
                <a:spcPts val="2100"/>
              </a:lnSpc>
              <a:spcBef>
                <a:spcPts val="0"/>
              </a:spcBef>
              <a:spcAft>
                <a:spcPts val="900"/>
              </a:spcAft>
              <a:buClr>
                <a:schemeClr val="tx2"/>
              </a:buClr>
              <a:buSzTx/>
              <a:buFont typeface="+mj-lt"/>
              <a:buNone/>
              <a:tabLst/>
              <a:defRPr sz="2000" b="1" i="0" kern="1200">
                <a:solidFill>
                  <a:schemeClr val="accent2"/>
                </a:solidFill>
                <a:latin typeface="+mn-lt"/>
                <a:ea typeface="+mn-ea"/>
                <a:cs typeface="+mn-cs"/>
              </a:defRPr>
            </a:lvl2pPr>
            <a:lvl3pPr marL="285750" indent="-285750" algn="l" defTabSz="914309" rtl="0" eaLnBrk="1" latinLnBrk="0" hangingPunct="1">
              <a:lnSpc>
                <a:spcPts val="2100"/>
              </a:lnSpc>
              <a:spcBef>
                <a:spcPts val="0"/>
              </a:spcBef>
              <a:spcAft>
                <a:spcPts val="900"/>
              </a:spcAft>
              <a:buClr>
                <a:schemeClr val="accent2"/>
              </a:buClr>
              <a:buFont typeface="Arial" panose="020B0604020202020204" pitchFamily="34" charset="0"/>
              <a:buChar char="•"/>
              <a:defRPr sz="1800" b="0" i="0" kern="1200" baseline="0">
                <a:solidFill>
                  <a:schemeClr val="tx1"/>
                </a:solidFill>
                <a:latin typeface="+mn-lt"/>
                <a:ea typeface="Verdana" panose="020B0604030504040204" pitchFamily="34" charset="0"/>
                <a:cs typeface="Arial" panose="020B0604020202020204" pitchFamily="34" charset="0"/>
              </a:defRPr>
            </a:lvl3pPr>
            <a:lvl4pPr marL="514327" indent="-285750" algn="l" defTabSz="914309" rtl="0" eaLnBrk="1" latinLnBrk="0" hangingPunct="1">
              <a:lnSpc>
                <a:spcPts val="2100"/>
              </a:lnSpc>
              <a:spcBef>
                <a:spcPts val="0"/>
              </a:spcBef>
              <a:spcAft>
                <a:spcPts val="900"/>
              </a:spcAft>
              <a:buClr>
                <a:schemeClr val="accent2"/>
              </a:buClr>
              <a:buFont typeface="Courier New" panose="02070309020205020404" pitchFamily="49" charset="0"/>
              <a:buChar char="o"/>
              <a:tabLst/>
              <a:defRPr sz="1800" b="0" i="0" kern="1200">
                <a:solidFill>
                  <a:schemeClr val="tx1"/>
                </a:solidFill>
                <a:latin typeface="+mn-lt"/>
                <a:ea typeface="Verdana" panose="020B0604030504040204" pitchFamily="34" charset="0"/>
                <a:cs typeface="Arial" panose="020B0604020202020204" pitchFamily="34" charset="0"/>
              </a:defRPr>
            </a:lvl4pPr>
            <a:lvl5pPr marL="342922"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5pPr>
            <a:lvl6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6pPr>
            <a:lvl7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7pPr>
            <a:lvl8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8pPr>
            <a:lvl9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mn-lt"/>
                <a:ea typeface="Verdana" panose="020B0604030504040204" pitchFamily="34" charset="0"/>
                <a:cs typeface="Arial" panose="020B0604020202020204" pitchFamily="34" charset="0"/>
              </a:defRPr>
            </a:lvl9pPr>
          </a:lstStyle>
          <a:p>
            <a:pPr marL="571500" indent="-571500">
              <a:spcAft>
                <a:spcPts val="1600"/>
              </a:spcAft>
              <a:buClr>
                <a:schemeClr val="bg1"/>
              </a:buClr>
              <a:buFont typeface="Arial" panose="020B0604020202020204" pitchFamily="34" charset="0"/>
              <a:buChar char="•"/>
            </a:pPr>
            <a:r>
              <a:rPr lang="en-US" sz="3600" dirty="0">
                <a:solidFill>
                  <a:schemeClr val="bg1"/>
                </a:solidFill>
              </a:rPr>
              <a:t>Define Your Highest Need Role</a:t>
            </a:r>
          </a:p>
          <a:p>
            <a:pPr marL="571500" indent="-571500">
              <a:spcAft>
                <a:spcPts val="1600"/>
              </a:spcAft>
              <a:buClr>
                <a:schemeClr val="bg1"/>
              </a:buClr>
              <a:buFont typeface="Arial" panose="020B0604020202020204" pitchFamily="34" charset="0"/>
              <a:buChar char="•"/>
            </a:pPr>
            <a:endParaRPr lang="en-US" sz="3600" dirty="0">
              <a:solidFill>
                <a:schemeClr val="bg1"/>
              </a:solidFill>
            </a:endParaRPr>
          </a:p>
          <a:p>
            <a:pPr marL="571500" indent="-571500">
              <a:spcAft>
                <a:spcPts val="1600"/>
              </a:spcAft>
              <a:buClr>
                <a:schemeClr val="bg1"/>
              </a:buClr>
              <a:buFont typeface="Arial" panose="020B0604020202020204" pitchFamily="34" charset="0"/>
              <a:buChar char="•"/>
            </a:pPr>
            <a:r>
              <a:rPr lang="en-US" sz="3600" dirty="0">
                <a:solidFill>
                  <a:schemeClr val="bg1"/>
                </a:solidFill>
              </a:rPr>
              <a:t>Who Are Your Partners</a:t>
            </a:r>
          </a:p>
          <a:p>
            <a:pPr marL="571500" indent="-571500">
              <a:spcAft>
                <a:spcPts val="1600"/>
              </a:spcAft>
              <a:buClr>
                <a:schemeClr val="bg1"/>
              </a:buClr>
              <a:buFont typeface="Arial" panose="020B0604020202020204" pitchFamily="34" charset="0"/>
              <a:buChar char="•"/>
            </a:pPr>
            <a:endParaRPr lang="en-US" sz="3600" dirty="0">
              <a:solidFill>
                <a:schemeClr val="bg1"/>
              </a:solidFill>
            </a:endParaRPr>
          </a:p>
          <a:p>
            <a:pPr marL="571500" indent="-571500">
              <a:spcAft>
                <a:spcPts val="1600"/>
              </a:spcAft>
              <a:buClr>
                <a:schemeClr val="bg1"/>
              </a:buClr>
              <a:buFont typeface="Arial" panose="020B0604020202020204" pitchFamily="34" charset="0"/>
              <a:buChar char="•"/>
            </a:pPr>
            <a:r>
              <a:rPr lang="en-US" sz="3600" dirty="0">
                <a:solidFill>
                  <a:schemeClr val="accent2">
                    <a:lumMod val="60000"/>
                    <a:lumOff val="40000"/>
                  </a:schemeClr>
                </a:solidFill>
              </a:rPr>
              <a:t>Build Your Pipeline</a:t>
            </a:r>
          </a:p>
        </p:txBody>
      </p:sp>
    </p:spTree>
    <p:extLst>
      <p:ext uri="{BB962C8B-B14F-4D97-AF65-F5344CB8AC3E}">
        <p14:creationId xmlns:p14="http://schemas.microsoft.com/office/powerpoint/2010/main" val="295438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F0E2063-BFC6-1EAD-DD44-1B3E2839C252}"/>
              </a:ext>
            </a:extLst>
          </p:cNvPr>
          <p:cNvSpPr>
            <a:spLocks noGrp="1"/>
          </p:cNvSpPr>
          <p:nvPr>
            <p:ph type="body" sz="quarter" idx="13"/>
          </p:nvPr>
        </p:nvSpPr>
        <p:spPr>
          <a:xfrm>
            <a:off x="460376" y="2370677"/>
            <a:ext cx="5521325" cy="4625975"/>
          </a:xfrm>
        </p:spPr>
        <p:txBody>
          <a:bodyPr/>
          <a:lstStyle/>
          <a:p>
            <a:r>
              <a:rPr lang="en-US" sz="2800" dirty="0"/>
              <a:t>Solve with Viable Pipelines</a:t>
            </a:r>
          </a:p>
          <a:p>
            <a:pPr marL="285750" indent="-285750">
              <a:buFont typeface="Arial" panose="020B0604020202020204" pitchFamily="34" charset="0"/>
              <a:buChar char="•"/>
            </a:pPr>
            <a:r>
              <a:rPr lang="en-US" sz="2800" dirty="0"/>
              <a:t>Recruiting Strategy</a:t>
            </a:r>
          </a:p>
          <a:p>
            <a:pPr marL="571500" lvl="2"/>
            <a:r>
              <a:rPr lang="en-US" sz="2800" dirty="0"/>
              <a:t>Education Partners</a:t>
            </a:r>
          </a:p>
          <a:p>
            <a:pPr marL="571500" lvl="2"/>
            <a:r>
              <a:rPr lang="en-US" sz="2800" dirty="0"/>
              <a:t>Community Partners</a:t>
            </a:r>
          </a:p>
          <a:p>
            <a:pPr lvl="2" indent="0">
              <a:buNone/>
            </a:pPr>
            <a:endParaRPr lang="en-US" dirty="0"/>
          </a:p>
        </p:txBody>
      </p:sp>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461963" y="460377"/>
            <a:ext cx="5519738" cy="876299"/>
          </a:xfrm>
        </p:spPr>
        <p:txBody>
          <a:bodyPr/>
          <a:lstStyle/>
          <a:p>
            <a:r>
              <a:rPr lang="en-US" sz="4000" b="1" dirty="0"/>
              <a:t>Solution</a:t>
            </a:r>
          </a:p>
        </p:txBody>
      </p:sp>
      <p:sp>
        <p:nvSpPr>
          <p:cNvPr id="3" name="Footer Placeholder 2">
            <a:extLst>
              <a:ext uri="{FF2B5EF4-FFF2-40B4-BE49-F238E27FC236}">
                <a16:creationId xmlns:a16="http://schemas.microsoft.com/office/drawing/2014/main" id="{5B404C55-E989-F54A-926B-EF0D6C3C02AC}"/>
              </a:ext>
            </a:extLst>
          </p:cNvPr>
          <p:cNvSpPr>
            <a:spLocks noGrp="1"/>
          </p:cNvSpPr>
          <p:nvPr>
            <p:ph type="ftr" sz="quarter" idx="15"/>
          </p:nvPr>
        </p:nvSpPr>
        <p:spPr>
          <a:xfrm>
            <a:off x="4297363" y="6432561"/>
            <a:ext cx="6935787" cy="234939"/>
          </a:xfrm>
        </p:spPr>
        <p:txBody>
          <a:bodyPr anchor="b">
            <a:normAutofit/>
          </a:bodyPr>
          <a:lstStyle/>
          <a:p>
            <a:pPr>
              <a:spcAft>
                <a:spcPts val="600"/>
              </a:spcAft>
            </a:pPr>
            <a:r>
              <a:rPr lang="en-US" dirty="0"/>
              <a:t>Presentation Title Here &gt; Insert &gt; Header &amp; Footer</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13</a:t>
            </a:fld>
            <a:endParaRPr lang="en-US"/>
          </a:p>
        </p:txBody>
      </p:sp>
      <p:sp>
        <p:nvSpPr>
          <p:cNvPr id="6" name="Text Placeholder 1">
            <a:extLst>
              <a:ext uri="{FF2B5EF4-FFF2-40B4-BE49-F238E27FC236}">
                <a16:creationId xmlns:a16="http://schemas.microsoft.com/office/drawing/2014/main" id="{129869AE-CA23-0839-EAA6-B98C3B9B1D85}"/>
              </a:ext>
            </a:extLst>
          </p:cNvPr>
          <p:cNvSpPr txBox="1">
            <a:spLocks/>
          </p:cNvSpPr>
          <p:nvPr/>
        </p:nvSpPr>
        <p:spPr>
          <a:xfrm>
            <a:off x="5846763" y="2391832"/>
            <a:ext cx="5521325" cy="1731422"/>
          </a:xfrm>
          <a:prstGeom prst="rect">
            <a:avLst/>
          </a:prstGeom>
        </p:spPr>
        <p:txBody>
          <a:bodyPr vert="horz" lIns="0" tIns="0" rIns="0" bIns="0" rtlCol="0">
            <a:noAutofit/>
          </a:bodyPr>
          <a:lstStyle>
            <a:lvl1pPr marL="0" marR="0" indent="0" algn="l" defTabSz="914309" rtl="0" eaLnBrk="1" fontAlgn="auto" latinLnBrk="0" hangingPunct="1">
              <a:lnSpc>
                <a:spcPts val="2100"/>
              </a:lnSpc>
              <a:spcBef>
                <a:spcPts val="0"/>
              </a:spcBef>
              <a:spcAft>
                <a:spcPts val="900"/>
              </a:spcAft>
              <a:buClrTx/>
              <a:buSzTx/>
              <a:buFont typeface="+mj-lt"/>
              <a:buNone/>
              <a:tabLst/>
              <a:defRPr sz="1800" b="0" i="0" kern="1200">
                <a:solidFill>
                  <a:schemeClr val="bg1"/>
                </a:solidFill>
                <a:latin typeface="+mn-lt"/>
                <a:ea typeface="Verdana" panose="020B0604030504040204" pitchFamily="34" charset="0"/>
                <a:cs typeface="Arial" panose="020B0604020202020204" pitchFamily="34" charset="0"/>
              </a:defRPr>
            </a:lvl1pPr>
            <a:lvl2pPr marL="0" marR="0" indent="0" algn="l" defTabSz="914309" rtl="0" eaLnBrk="1" fontAlgn="auto" latinLnBrk="0" hangingPunct="1">
              <a:lnSpc>
                <a:spcPts val="2100"/>
              </a:lnSpc>
              <a:spcBef>
                <a:spcPts val="0"/>
              </a:spcBef>
              <a:spcAft>
                <a:spcPts val="900"/>
              </a:spcAft>
              <a:buClr>
                <a:schemeClr val="tx2"/>
              </a:buClr>
              <a:buSzTx/>
              <a:buFont typeface="+mj-lt"/>
              <a:buNone/>
              <a:tabLst/>
              <a:defRPr sz="2000" b="1" i="0" kern="1200">
                <a:solidFill>
                  <a:schemeClr val="bg1"/>
                </a:solidFill>
                <a:latin typeface="+mn-lt"/>
                <a:ea typeface="+mn-ea"/>
                <a:cs typeface="+mn-cs"/>
              </a:defRPr>
            </a:lvl2pPr>
            <a:lvl3pPr marL="285750" indent="-285750" algn="l" defTabSz="914309" rtl="0" eaLnBrk="1" latinLnBrk="0" hangingPunct="1">
              <a:lnSpc>
                <a:spcPts val="2100"/>
              </a:lnSpc>
              <a:spcBef>
                <a:spcPts val="0"/>
              </a:spcBef>
              <a:spcAft>
                <a:spcPts val="900"/>
              </a:spcAft>
              <a:buClr>
                <a:schemeClr val="bg1"/>
              </a:buClr>
              <a:buFont typeface="Arial" panose="020B0604020202020204" pitchFamily="34" charset="0"/>
              <a:buChar char="•"/>
              <a:defRPr sz="1800" b="0" i="0" kern="1200" baseline="0">
                <a:solidFill>
                  <a:schemeClr val="bg1"/>
                </a:solidFill>
                <a:latin typeface="+mn-lt"/>
                <a:ea typeface="Verdana" panose="020B0604030504040204" pitchFamily="34" charset="0"/>
                <a:cs typeface="Arial" panose="020B0604020202020204" pitchFamily="34" charset="0"/>
              </a:defRPr>
            </a:lvl3pPr>
            <a:lvl4pPr marL="514327" indent="-285750" algn="l" defTabSz="914309" rtl="0" eaLnBrk="1" latinLnBrk="0" hangingPunct="1">
              <a:lnSpc>
                <a:spcPts val="2100"/>
              </a:lnSpc>
              <a:spcBef>
                <a:spcPts val="0"/>
              </a:spcBef>
              <a:spcAft>
                <a:spcPts val="900"/>
              </a:spcAft>
              <a:buClr>
                <a:schemeClr val="bg1"/>
              </a:buClr>
              <a:buFont typeface="Courier New" panose="02070309020205020404" pitchFamily="49" charset="0"/>
              <a:buChar char="o"/>
              <a:tabLst/>
              <a:defRPr sz="1800" b="0" i="0" kern="1200">
                <a:solidFill>
                  <a:schemeClr val="bg1"/>
                </a:solidFill>
                <a:latin typeface="+mn-lt"/>
                <a:ea typeface="Verdana" panose="020B0604030504040204" pitchFamily="34" charset="0"/>
                <a:cs typeface="Arial" panose="020B0604020202020204" pitchFamily="34" charset="0"/>
              </a:defRPr>
            </a:lvl4pPr>
            <a:lvl5pPr marL="342922"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5pPr>
            <a:lvl6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6pPr>
            <a:lvl7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7pPr>
            <a:lvl8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8pPr>
            <a:lvl9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9pPr>
          </a:lstStyle>
          <a:p>
            <a:pPr marL="285750" indent="-285750">
              <a:buFont typeface="Arial" panose="020B0604020202020204" pitchFamily="34" charset="0"/>
              <a:buChar char="•"/>
            </a:pPr>
            <a:r>
              <a:rPr lang="en-US" sz="2800" dirty="0"/>
              <a:t>Build Sustainability</a:t>
            </a:r>
          </a:p>
          <a:p>
            <a:pPr marL="571500" lvl="2"/>
            <a:r>
              <a:rPr lang="en-US" sz="2800" dirty="0"/>
              <a:t>Timebound Agreements</a:t>
            </a:r>
          </a:p>
          <a:p>
            <a:pPr marL="571500" lvl="2"/>
            <a:r>
              <a:rPr lang="en-US" sz="2800" dirty="0"/>
              <a:t>Career Path Advancement</a:t>
            </a:r>
          </a:p>
          <a:p>
            <a:pPr marL="571500" lvl="2"/>
            <a:endParaRPr lang="en-US" dirty="0"/>
          </a:p>
        </p:txBody>
      </p:sp>
      <p:sp>
        <p:nvSpPr>
          <p:cNvPr id="7" name="Text Placeholder 1">
            <a:extLst>
              <a:ext uri="{FF2B5EF4-FFF2-40B4-BE49-F238E27FC236}">
                <a16:creationId xmlns:a16="http://schemas.microsoft.com/office/drawing/2014/main" id="{F7983232-CF1E-CDE9-4237-09198A2CF376}"/>
              </a:ext>
            </a:extLst>
          </p:cNvPr>
          <p:cNvSpPr txBox="1">
            <a:spLocks/>
          </p:cNvSpPr>
          <p:nvPr/>
        </p:nvSpPr>
        <p:spPr>
          <a:xfrm>
            <a:off x="460375" y="4271981"/>
            <a:ext cx="5521325" cy="1643580"/>
          </a:xfrm>
          <a:prstGeom prst="rect">
            <a:avLst/>
          </a:prstGeom>
        </p:spPr>
        <p:txBody>
          <a:bodyPr vert="horz" lIns="0" tIns="0" rIns="0" bIns="0" rtlCol="0">
            <a:noAutofit/>
          </a:bodyPr>
          <a:lstStyle>
            <a:lvl1pPr marL="0" marR="0" indent="0" algn="l" defTabSz="914309" rtl="0" eaLnBrk="1" fontAlgn="auto" latinLnBrk="0" hangingPunct="1">
              <a:lnSpc>
                <a:spcPts val="2100"/>
              </a:lnSpc>
              <a:spcBef>
                <a:spcPts val="0"/>
              </a:spcBef>
              <a:spcAft>
                <a:spcPts val="900"/>
              </a:spcAft>
              <a:buClrTx/>
              <a:buSzTx/>
              <a:buFont typeface="+mj-lt"/>
              <a:buNone/>
              <a:tabLst/>
              <a:defRPr sz="1800" b="0" i="0" kern="1200">
                <a:solidFill>
                  <a:schemeClr val="bg1"/>
                </a:solidFill>
                <a:latin typeface="+mn-lt"/>
                <a:ea typeface="Verdana" panose="020B0604030504040204" pitchFamily="34" charset="0"/>
                <a:cs typeface="Arial" panose="020B0604020202020204" pitchFamily="34" charset="0"/>
              </a:defRPr>
            </a:lvl1pPr>
            <a:lvl2pPr marL="0" marR="0" indent="0" algn="l" defTabSz="914309" rtl="0" eaLnBrk="1" fontAlgn="auto" latinLnBrk="0" hangingPunct="1">
              <a:lnSpc>
                <a:spcPts val="2100"/>
              </a:lnSpc>
              <a:spcBef>
                <a:spcPts val="0"/>
              </a:spcBef>
              <a:spcAft>
                <a:spcPts val="900"/>
              </a:spcAft>
              <a:buClr>
                <a:schemeClr val="tx2"/>
              </a:buClr>
              <a:buSzTx/>
              <a:buFont typeface="+mj-lt"/>
              <a:buNone/>
              <a:tabLst/>
              <a:defRPr sz="2000" b="1" i="0" kern="1200">
                <a:solidFill>
                  <a:schemeClr val="bg1"/>
                </a:solidFill>
                <a:latin typeface="+mn-lt"/>
                <a:ea typeface="+mn-ea"/>
                <a:cs typeface="+mn-cs"/>
              </a:defRPr>
            </a:lvl2pPr>
            <a:lvl3pPr marL="285750" indent="-285750" algn="l" defTabSz="914309" rtl="0" eaLnBrk="1" latinLnBrk="0" hangingPunct="1">
              <a:lnSpc>
                <a:spcPts val="2100"/>
              </a:lnSpc>
              <a:spcBef>
                <a:spcPts val="0"/>
              </a:spcBef>
              <a:spcAft>
                <a:spcPts val="900"/>
              </a:spcAft>
              <a:buClr>
                <a:schemeClr val="bg1"/>
              </a:buClr>
              <a:buFont typeface="Arial" panose="020B0604020202020204" pitchFamily="34" charset="0"/>
              <a:buChar char="•"/>
              <a:defRPr sz="1800" b="0" i="0" kern="1200" baseline="0">
                <a:solidFill>
                  <a:schemeClr val="bg1"/>
                </a:solidFill>
                <a:latin typeface="+mn-lt"/>
                <a:ea typeface="Verdana" panose="020B0604030504040204" pitchFamily="34" charset="0"/>
                <a:cs typeface="Arial" panose="020B0604020202020204" pitchFamily="34" charset="0"/>
              </a:defRPr>
            </a:lvl3pPr>
            <a:lvl4pPr marL="514327" indent="-285750" algn="l" defTabSz="914309" rtl="0" eaLnBrk="1" latinLnBrk="0" hangingPunct="1">
              <a:lnSpc>
                <a:spcPts val="2100"/>
              </a:lnSpc>
              <a:spcBef>
                <a:spcPts val="0"/>
              </a:spcBef>
              <a:spcAft>
                <a:spcPts val="900"/>
              </a:spcAft>
              <a:buClr>
                <a:schemeClr val="bg1"/>
              </a:buClr>
              <a:buFont typeface="Courier New" panose="02070309020205020404" pitchFamily="49" charset="0"/>
              <a:buChar char="o"/>
              <a:tabLst/>
              <a:defRPr sz="1800" b="0" i="0" kern="1200">
                <a:solidFill>
                  <a:schemeClr val="bg1"/>
                </a:solidFill>
                <a:latin typeface="+mn-lt"/>
                <a:ea typeface="Verdana" panose="020B0604030504040204" pitchFamily="34" charset="0"/>
                <a:cs typeface="Arial" panose="020B0604020202020204" pitchFamily="34" charset="0"/>
              </a:defRPr>
            </a:lvl4pPr>
            <a:lvl5pPr marL="342922"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5pPr>
            <a:lvl6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6pPr>
            <a:lvl7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7pPr>
            <a:lvl8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8pPr>
            <a:lvl9pPr marL="571477" indent="-342900" algn="l" defTabSz="914309" rtl="0" eaLnBrk="1" latinLnBrk="0" hangingPunct="1">
              <a:lnSpc>
                <a:spcPts val="2100"/>
              </a:lnSpc>
              <a:spcBef>
                <a:spcPts val="0"/>
              </a:spcBef>
              <a:spcAft>
                <a:spcPts val="900"/>
              </a:spcAft>
              <a:buClr>
                <a:schemeClr val="bg1"/>
              </a:buClr>
              <a:buFont typeface="+mj-lt"/>
              <a:buAutoNum type="arabicPeriod"/>
              <a:defRPr sz="1800" b="0" i="0" kern="1200">
                <a:solidFill>
                  <a:schemeClr val="bg1"/>
                </a:solidFill>
                <a:latin typeface="+mn-lt"/>
                <a:ea typeface="Verdana" panose="020B0604030504040204" pitchFamily="34" charset="0"/>
                <a:cs typeface="Arial" panose="020B0604020202020204" pitchFamily="34" charset="0"/>
              </a:defRPr>
            </a:lvl9pPr>
          </a:lstStyle>
          <a:p>
            <a:pPr marL="285750" indent="-285750">
              <a:buFont typeface="Arial" panose="020B0604020202020204" pitchFamily="34" charset="0"/>
              <a:buChar char="•"/>
            </a:pPr>
            <a:r>
              <a:rPr lang="en-US" sz="2800" dirty="0"/>
              <a:t>Training Options</a:t>
            </a:r>
          </a:p>
          <a:p>
            <a:pPr marL="571500" lvl="2"/>
            <a:r>
              <a:rPr lang="en-US" sz="2800" dirty="0"/>
              <a:t>External</a:t>
            </a:r>
          </a:p>
          <a:p>
            <a:pPr marL="571500" lvl="2"/>
            <a:r>
              <a:rPr lang="en-US" sz="2800" dirty="0"/>
              <a:t>Internal</a:t>
            </a:r>
          </a:p>
          <a:p>
            <a:pPr marL="571500" lvl="2"/>
            <a:r>
              <a:rPr lang="en-US" sz="2800" dirty="0"/>
              <a:t>Timelines, Requirements</a:t>
            </a:r>
          </a:p>
          <a:p>
            <a:pPr lvl="2" indent="0">
              <a:buNone/>
            </a:pPr>
            <a:endParaRPr lang="en-US" dirty="0"/>
          </a:p>
        </p:txBody>
      </p:sp>
    </p:spTree>
    <p:extLst>
      <p:ext uri="{BB962C8B-B14F-4D97-AF65-F5344CB8AC3E}">
        <p14:creationId xmlns:p14="http://schemas.microsoft.com/office/powerpoint/2010/main" val="387655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402959" y="0"/>
            <a:ext cx="12965908" cy="876299"/>
          </a:xfrm>
        </p:spPr>
        <p:txBody>
          <a:bodyPr/>
          <a:lstStyle/>
          <a:p>
            <a:r>
              <a:rPr lang="en-US" sz="4000" b="1" dirty="0"/>
              <a:t>Earn-To-Learn programs with Retention Agreements</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14</a:t>
            </a:fld>
            <a:endParaRPr lang="en-US"/>
          </a:p>
        </p:txBody>
      </p:sp>
      <p:sp>
        <p:nvSpPr>
          <p:cNvPr id="2" name="Speech Bubble: Rectangle with Corners Rounded 1">
            <a:extLst>
              <a:ext uri="{FF2B5EF4-FFF2-40B4-BE49-F238E27FC236}">
                <a16:creationId xmlns:a16="http://schemas.microsoft.com/office/drawing/2014/main" id="{FE38E12B-BBB7-9B36-9034-6C8BD2702129}"/>
              </a:ext>
            </a:extLst>
          </p:cNvPr>
          <p:cNvSpPr/>
          <p:nvPr/>
        </p:nvSpPr>
        <p:spPr>
          <a:xfrm>
            <a:off x="4609327" y="1785106"/>
            <a:ext cx="5059606" cy="3516464"/>
          </a:xfrm>
          <a:prstGeom prst="wedgeRoundRectCallout">
            <a:avLst>
              <a:gd name="adj1" fmla="val -59007"/>
              <a:gd name="adj2" fmla="val 762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Learning: </a:t>
            </a:r>
          </a:p>
          <a:p>
            <a:pPr algn="ctr"/>
            <a:endParaRPr lang="en-US" sz="2400" dirty="0"/>
          </a:p>
          <a:p>
            <a:pPr algn="ctr"/>
            <a:r>
              <a:rPr lang="en-US" sz="2400" dirty="0"/>
              <a:t>Remove barriers by paying students to gain an education (student pay) and by paying for cost of the educational program “up front”… which, can be used to build retention and loyalty.  </a:t>
            </a:r>
          </a:p>
          <a:p>
            <a:pPr algn="ctr"/>
            <a:endParaRPr lang="en-US" dirty="0"/>
          </a:p>
        </p:txBody>
      </p:sp>
    </p:spTree>
    <p:extLst>
      <p:ext uri="{BB962C8B-B14F-4D97-AF65-F5344CB8AC3E}">
        <p14:creationId xmlns:p14="http://schemas.microsoft.com/office/powerpoint/2010/main" val="2623171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F0E2063-BFC6-1EAD-DD44-1B3E2839C252}"/>
              </a:ext>
            </a:extLst>
          </p:cNvPr>
          <p:cNvSpPr>
            <a:spLocks noGrp="1"/>
          </p:cNvSpPr>
          <p:nvPr>
            <p:ph type="body" sz="quarter" idx="13"/>
          </p:nvPr>
        </p:nvSpPr>
        <p:spPr>
          <a:xfrm>
            <a:off x="461962" y="1116012"/>
            <a:ext cx="10070869" cy="4625975"/>
          </a:xfrm>
        </p:spPr>
        <p:txBody>
          <a:bodyPr/>
          <a:lstStyle/>
          <a:p>
            <a:endParaRPr lang="en-US" dirty="0"/>
          </a:p>
          <a:p>
            <a:r>
              <a:rPr lang="en-US" sz="2400" b="1" i="1" dirty="0"/>
              <a:t>Things to Consider…</a:t>
            </a:r>
          </a:p>
          <a:p>
            <a:pPr marL="285750" indent="-285750">
              <a:buFont typeface="Arial" panose="020B0604020202020204" pitchFamily="34" charset="0"/>
              <a:buChar char="•"/>
            </a:pPr>
            <a:r>
              <a:rPr lang="en-US" sz="2400" dirty="0"/>
              <a:t>Cost of Program per Student</a:t>
            </a:r>
          </a:p>
          <a:p>
            <a:pPr marL="571500" lvl="2"/>
            <a:r>
              <a:rPr lang="en-US" sz="2400" dirty="0"/>
              <a:t>High Cost/Longer Term Agreement</a:t>
            </a:r>
          </a:p>
          <a:p>
            <a:pPr marL="571500" lvl="2"/>
            <a:r>
              <a:rPr lang="en-US" sz="2400" dirty="0"/>
              <a:t>Low Cost/Shorter Term Agreement</a:t>
            </a:r>
          </a:p>
          <a:p>
            <a:pPr marL="285750" indent="-285750">
              <a:buFont typeface="Arial" panose="020B0604020202020204" pitchFamily="34" charset="0"/>
              <a:buChar char="•"/>
            </a:pPr>
            <a:r>
              <a:rPr lang="en-US" sz="2400" dirty="0"/>
              <a:t>Market Considerations</a:t>
            </a:r>
          </a:p>
          <a:p>
            <a:pPr marL="571500" lvl="2"/>
            <a:r>
              <a:rPr lang="en-US" sz="2400" dirty="0"/>
              <a:t>Other programs that are similar in market area</a:t>
            </a:r>
          </a:p>
          <a:p>
            <a:pPr marL="571500" lvl="2"/>
            <a:r>
              <a:rPr lang="en-US" sz="2400" dirty="0"/>
              <a:t>Success of attracting applicants</a:t>
            </a:r>
          </a:p>
          <a:p>
            <a:pPr marL="285750" indent="-285750">
              <a:buFont typeface="Arial" panose="020B0604020202020204" pitchFamily="34" charset="0"/>
              <a:buChar char="•"/>
            </a:pPr>
            <a:r>
              <a:rPr lang="en-US" sz="2400" dirty="0"/>
              <a:t>Reasonable for Student</a:t>
            </a:r>
          </a:p>
          <a:p>
            <a:pPr marL="571500" lvl="2"/>
            <a:r>
              <a:rPr lang="en-US" sz="2400" dirty="0"/>
              <a:t>Are we asking too much, too little?</a:t>
            </a:r>
            <a:endParaRPr lang="en-US" dirty="0"/>
          </a:p>
          <a:p>
            <a:pPr marL="571500" lvl="2"/>
            <a:endParaRPr lang="en-US" dirty="0"/>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15</a:t>
            </a:fld>
            <a:endParaRPr lang="en-US"/>
          </a:p>
        </p:txBody>
      </p:sp>
      <p:sp>
        <p:nvSpPr>
          <p:cNvPr id="6" name="Title 2">
            <a:extLst>
              <a:ext uri="{FF2B5EF4-FFF2-40B4-BE49-F238E27FC236}">
                <a16:creationId xmlns:a16="http://schemas.microsoft.com/office/drawing/2014/main" id="{AA8032C1-16BF-F013-6ACE-18880CD76ADD}"/>
              </a:ext>
            </a:extLst>
          </p:cNvPr>
          <p:cNvSpPr txBox="1">
            <a:spLocks/>
          </p:cNvSpPr>
          <p:nvPr/>
        </p:nvSpPr>
        <p:spPr>
          <a:xfrm>
            <a:off x="402959" y="0"/>
            <a:ext cx="12965908" cy="876299"/>
          </a:xfrm>
          <a:prstGeom prst="rect">
            <a:avLst/>
          </a:prstGeom>
        </p:spPr>
        <p:txBody>
          <a:bodyPr vert="horz" lIns="0" tIns="0" rIns="182880" bIns="0" rtlCol="0" anchor="b" anchorCtr="0">
            <a:noAutofit/>
          </a:bodyPr>
          <a:lstStyle>
            <a:lvl1pPr algn="l" defTabSz="914309" rtl="0" eaLnBrk="1" latinLnBrk="0" hangingPunct="1">
              <a:lnSpc>
                <a:spcPts val="3400"/>
              </a:lnSpc>
              <a:spcBef>
                <a:spcPct val="0"/>
              </a:spcBef>
              <a:buNone/>
              <a:defRPr sz="3400" b="0" i="0" kern="1200" cap="none" baseline="0">
                <a:solidFill>
                  <a:schemeClr val="bg1"/>
                </a:solidFill>
                <a:latin typeface="Garamond" panose="02020404030301010803" pitchFamily="18" charset="0"/>
                <a:ea typeface="+mj-ea"/>
                <a:cs typeface="+mj-cs"/>
              </a:defRPr>
            </a:lvl1pPr>
          </a:lstStyle>
          <a:p>
            <a:r>
              <a:rPr lang="en-US" sz="4000" b="1" dirty="0"/>
              <a:t>Earn-To-Learn programs with Retention Agreements</a:t>
            </a:r>
          </a:p>
        </p:txBody>
      </p:sp>
      <p:grpSp>
        <p:nvGrpSpPr>
          <p:cNvPr id="13" name="Group 12">
            <a:extLst>
              <a:ext uri="{FF2B5EF4-FFF2-40B4-BE49-F238E27FC236}">
                <a16:creationId xmlns:a16="http://schemas.microsoft.com/office/drawing/2014/main" id="{D2984328-A6FC-21EC-C016-F6D87DA87013}"/>
              </a:ext>
            </a:extLst>
          </p:cNvPr>
          <p:cNvGrpSpPr/>
          <p:nvPr/>
        </p:nvGrpSpPr>
        <p:grpSpPr>
          <a:xfrm>
            <a:off x="8496597" y="4008967"/>
            <a:ext cx="4072467" cy="1972733"/>
            <a:chOff x="3496733" y="4580467"/>
            <a:chExt cx="4072467" cy="1972733"/>
          </a:xfrm>
        </p:grpSpPr>
        <p:sp>
          <p:nvSpPr>
            <p:cNvPr id="14" name="Rectangle 13">
              <a:extLst>
                <a:ext uri="{FF2B5EF4-FFF2-40B4-BE49-F238E27FC236}">
                  <a16:creationId xmlns:a16="http://schemas.microsoft.com/office/drawing/2014/main" id="{4E0D91EC-11AD-E881-AC25-49D9442492C8}"/>
                </a:ext>
              </a:extLst>
            </p:cNvPr>
            <p:cNvSpPr/>
            <p:nvPr/>
          </p:nvSpPr>
          <p:spPr>
            <a:xfrm>
              <a:off x="3496733" y="4580467"/>
              <a:ext cx="3445934" cy="19727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Time-bound agreements</a:t>
              </a:r>
            </a:p>
          </p:txBody>
        </p:sp>
        <p:sp>
          <p:nvSpPr>
            <p:cNvPr id="15" name="TextBox 14">
              <a:extLst>
                <a:ext uri="{FF2B5EF4-FFF2-40B4-BE49-F238E27FC236}">
                  <a16:creationId xmlns:a16="http://schemas.microsoft.com/office/drawing/2014/main" id="{E7EA9639-B6E7-B75F-4655-4381CD24DE1F}"/>
                </a:ext>
              </a:extLst>
            </p:cNvPr>
            <p:cNvSpPr txBox="1"/>
            <p:nvPr/>
          </p:nvSpPr>
          <p:spPr>
            <a:xfrm>
              <a:off x="3835808" y="4777421"/>
              <a:ext cx="3733392" cy="369332"/>
            </a:xfrm>
            <a:prstGeom prst="rect">
              <a:avLst/>
            </a:prstGeom>
            <a:noFill/>
          </p:spPr>
          <p:txBody>
            <a:bodyPr wrap="square">
              <a:spAutoFit/>
            </a:bodyPr>
            <a:lstStyle/>
            <a:p>
              <a:endParaRPr lang="en-US" b="1" dirty="0">
                <a:solidFill>
                  <a:schemeClr val="bg1"/>
                </a:solidFill>
              </a:endParaRPr>
            </a:p>
          </p:txBody>
        </p:sp>
      </p:grpSp>
    </p:spTree>
    <p:extLst>
      <p:ext uri="{BB962C8B-B14F-4D97-AF65-F5344CB8AC3E}">
        <p14:creationId xmlns:p14="http://schemas.microsoft.com/office/powerpoint/2010/main" val="369838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6151-7A0F-5346-8217-A6D32AC5BADB}"/>
              </a:ext>
            </a:extLst>
          </p:cNvPr>
          <p:cNvSpPr>
            <a:spLocks noGrp="1"/>
          </p:cNvSpPr>
          <p:nvPr>
            <p:ph type="title"/>
          </p:nvPr>
        </p:nvSpPr>
        <p:spPr/>
        <p:txBody>
          <a:bodyPr/>
          <a:lstStyle/>
          <a:p>
            <a:r>
              <a:rPr lang="en-US" b="1" dirty="0"/>
              <a:t>Putting it all together</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1"/>
          </p:nvPr>
        </p:nvSpPr>
        <p:spPr/>
        <p:txBody>
          <a:bodyPr/>
          <a:lstStyle/>
          <a:p>
            <a:pPr lvl="8"/>
            <a:fld id="{1E3D5677-3D20-0C46-8497-54D73E689044}" type="slidenum">
              <a:rPr lang="en-US"/>
              <a:pPr lvl="8"/>
              <a:t>16</a:t>
            </a:fld>
            <a:endParaRPr lang="en-US"/>
          </a:p>
        </p:txBody>
      </p:sp>
    </p:spTree>
    <p:extLst>
      <p:ext uri="{BB962C8B-B14F-4D97-AF65-F5344CB8AC3E}">
        <p14:creationId xmlns:p14="http://schemas.microsoft.com/office/powerpoint/2010/main" val="355966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461963" y="460377"/>
            <a:ext cx="5519738" cy="876299"/>
          </a:xfrm>
        </p:spPr>
        <p:txBody>
          <a:bodyPr/>
          <a:lstStyle/>
          <a:p>
            <a:r>
              <a:rPr lang="en-US" sz="4000" b="1" dirty="0"/>
              <a:t>Successful Pipelines</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17</a:t>
            </a:fld>
            <a:endParaRPr lang="en-US"/>
          </a:p>
        </p:txBody>
      </p:sp>
      <p:sp>
        <p:nvSpPr>
          <p:cNvPr id="2" name="Text Placeholder 1">
            <a:extLst>
              <a:ext uri="{FF2B5EF4-FFF2-40B4-BE49-F238E27FC236}">
                <a16:creationId xmlns:a16="http://schemas.microsoft.com/office/drawing/2014/main" id="{388D9040-A269-1CD2-6EBC-DA4AA2189D75}"/>
              </a:ext>
            </a:extLst>
          </p:cNvPr>
          <p:cNvSpPr>
            <a:spLocks noGrp="1"/>
          </p:cNvSpPr>
          <p:nvPr>
            <p:ph type="body" sz="quarter" idx="13"/>
          </p:nvPr>
        </p:nvSpPr>
        <p:spPr>
          <a:xfrm>
            <a:off x="571694" y="1795195"/>
            <a:ext cx="6266428" cy="4625975"/>
          </a:xfrm>
        </p:spPr>
        <p:txBody>
          <a:bodyPr/>
          <a:lstStyle/>
          <a:p>
            <a:pPr marL="571500" lvl="2"/>
            <a:r>
              <a:rPr lang="en-US" sz="2400" dirty="0"/>
              <a:t>Make the program replicable</a:t>
            </a:r>
          </a:p>
          <a:p>
            <a:pPr marL="800077" lvl="3"/>
            <a:r>
              <a:rPr lang="en-US" sz="2400" dirty="0"/>
              <a:t>What other positions in your organization would benefit from this program?</a:t>
            </a:r>
          </a:p>
          <a:p>
            <a:pPr marL="571500" lvl="2"/>
            <a:endParaRPr lang="en-US" sz="2400" dirty="0"/>
          </a:p>
          <a:p>
            <a:pPr marL="571500" lvl="2"/>
            <a:r>
              <a:rPr lang="en-US" sz="2400" dirty="0"/>
              <a:t>At Providence:</a:t>
            </a:r>
          </a:p>
          <a:p>
            <a:pPr marL="800077" lvl="3"/>
            <a:r>
              <a:rPr lang="en-US" sz="2400" dirty="0"/>
              <a:t>Nurse Tech (Pre RN)</a:t>
            </a:r>
          </a:p>
          <a:p>
            <a:pPr marL="800077" lvl="3"/>
            <a:r>
              <a:rPr lang="en-US" sz="2400" dirty="0"/>
              <a:t>Medical Assistant</a:t>
            </a:r>
          </a:p>
          <a:p>
            <a:pPr marL="800077" lvl="3"/>
            <a:r>
              <a:rPr lang="en-US" sz="2400" dirty="0"/>
              <a:t>Certified Nursing Assistant</a:t>
            </a:r>
          </a:p>
          <a:p>
            <a:pPr marL="285772" lvl="4" indent="0">
              <a:buNone/>
            </a:pPr>
            <a:r>
              <a:rPr lang="en-US" sz="2400" dirty="0"/>
              <a:t>	ESL – NAC Program </a:t>
            </a:r>
          </a:p>
          <a:p>
            <a:pPr marL="800077" lvl="3"/>
            <a:r>
              <a:rPr lang="en-US" sz="2400" dirty="0"/>
              <a:t>Phlebotomist</a:t>
            </a:r>
          </a:p>
          <a:p>
            <a:pPr lvl="3" indent="0">
              <a:buNone/>
            </a:pPr>
            <a:endParaRPr lang="en-US" sz="2400" dirty="0"/>
          </a:p>
          <a:p>
            <a:pPr marL="800077" lvl="3"/>
            <a:endParaRPr lang="en-US" dirty="0"/>
          </a:p>
          <a:p>
            <a:pPr marL="800077" lvl="3"/>
            <a:endParaRPr lang="en-US" dirty="0"/>
          </a:p>
          <a:p>
            <a:pPr marL="800077" lvl="3"/>
            <a:endParaRPr lang="en-US" dirty="0"/>
          </a:p>
        </p:txBody>
      </p:sp>
      <p:pic>
        <p:nvPicPr>
          <p:cNvPr id="6" name="Picture 5">
            <a:extLst>
              <a:ext uri="{FF2B5EF4-FFF2-40B4-BE49-F238E27FC236}">
                <a16:creationId xmlns:a16="http://schemas.microsoft.com/office/drawing/2014/main" id="{7495ABCB-2F2D-03EC-CCA4-846594F9D291}"/>
              </a:ext>
            </a:extLst>
          </p:cNvPr>
          <p:cNvPicPr>
            <a:picLocks noChangeAspect="1"/>
          </p:cNvPicPr>
          <p:nvPr/>
        </p:nvPicPr>
        <p:blipFill>
          <a:blip r:embed="rId3"/>
          <a:stretch>
            <a:fillRect/>
          </a:stretch>
        </p:blipFill>
        <p:spPr>
          <a:xfrm>
            <a:off x="7043906" y="267388"/>
            <a:ext cx="2938527" cy="3785944"/>
          </a:xfrm>
          <a:prstGeom prst="rect">
            <a:avLst/>
          </a:prstGeom>
        </p:spPr>
      </p:pic>
      <p:pic>
        <p:nvPicPr>
          <p:cNvPr id="5" name="Picture 4">
            <a:extLst>
              <a:ext uri="{FF2B5EF4-FFF2-40B4-BE49-F238E27FC236}">
                <a16:creationId xmlns:a16="http://schemas.microsoft.com/office/drawing/2014/main" id="{8F31F119-5F76-A6BE-6795-4ACB914B7E41}"/>
              </a:ext>
            </a:extLst>
          </p:cNvPr>
          <p:cNvPicPr>
            <a:picLocks noChangeAspect="1"/>
          </p:cNvPicPr>
          <p:nvPr/>
        </p:nvPicPr>
        <p:blipFill>
          <a:blip r:embed="rId4"/>
          <a:stretch>
            <a:fillRect/>
          </a:stretch>
        </p:blipFill>
        <p:spPr>
          <a:xfrm>
            <a:off x="9018730" y="2232025"/>
            <a:ext cx="2938631" cy="3752316"/>
          </a:xfrm>
          <a:prstGeom prst="rect">
            <a:avLst/>
          </a:prstGeom>
        </p:spPr>
      </p:pic>
    </p:spTree>
    <p:extLst>
      <p:ext uri="{BB962C8B-B14F-4D97-AF65-F5344CB8AC3E}">
        <p14:creationId xmlns:p14="http://schemas.microsoft.com/office/powerpoint/2010/main" val="2898094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6151-7A0F-5346-8217-A6D32AC5BADB}"/>
              </a:ext>
            </a:extLst>
          </p:cNvPr>
          <p:cNvSpPr>
            <a:spLocks noGrp="1"/>
          </p:cNvSpPr>
          <p:nvPr>
            <p:ph type="title"/>
          </p:nvPr>
        </p:nvSpPr>
        <p:spPr/>
        <p:txBody>
          <a:bodyPr/>
          <a:lstStyle/>
          <a:p>
            <a:r>
              <a:rPr lang="en-US" dirty="0"/>
              <a:t>Thank You!</a:t>
            </a:r>
            <a:br>
              <a:rPr lang="en-US" dirty="0"/>
            </a:br>
            <a:br>
              <a:rPr lang="en-US" dirty="0"/>
            </a:br>
            <a:r>
              <a:rPr lang="en-US" sz="1600" dirty="0"/>
              <a:t>Julie Orchard</a:t>
            </a:r>
            <a:br>
              <a:rPr lang="en-US" sz="1600" dirty="0"/>
            </a:br>
            <a:r>
              <a:rPr lang="en-US" sz="1600" dirty="0"/>
              <a:t>CHRO – Providence INWA Service Area</a:t>
            </a:r>
            <a:br>
              <a:rPr lang="en-US" sz="1600" dirty="0"/>
            </a:br>
            <a:r>
              <a:rPr lang="en-US" sz="1600" dirty="0"/>
              <a:t>julia.orchard@providence.org</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1"/>
          </p:nvPr>
        </p:nvSpPr>
        <p:spPr/>
        <p:txBody>
          <a:bodyPr/>
          <a:lstStyle/>
          <a:p>
            <a:pPr lvl="8"/>
            <a:fld id="{1E3D5677-3D20-0C46-8497-54D73E689044}" type="slidenum">
              <a:rPr lang="en-US"/>
              <a:pPr lvl="8"/>
              <a:t>18</a:t>
            </a:fld>
            <a:endParaRPr lang="en-US"/>
          </a:p>
        </p:txBody>
      </p:sp>
    </p:spTree>
    <p:extLst>
      <p:ext uri="{BB962C8B-B14F-4D97-AF65-F5344CB8AC3E}">
        <p14:creationId xmlns:p14="http://schemas.microsoft.com/office/powerpoint/2010/main" val="144016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C199-40F2-CFA7-E1B4-71DD5E42A46A}"/>
              </a:ext>
            </a:extLst>
          </p:cNvPr>
          <p:cNvSpPr>
            <a:spLocks noGrp="1"/>
          </p:cNvSpPr>
          <p:nvPr>
            <p:ph type="title"/>
          </p:nvPr>
        </p:nvSpPr>
        <p:spPr/>
        <p:txBody>
          <a:bodyPr/>
          <a:lstStyle/>
          <a:p>
            <a:r>
              <a:rPr lang="en-US" dirty="0"/>
              <a:t>Appendix</a:t>
            </a:r>
          </a:p>
        </p:txBody>
      </p:sp>
      <p:sp>
        <p:nvSpPr>
          <p:cNvPr id="4" name="Slide Number Placeholder 3">
            <a:extLst>
              <a:ext uri="{FF2B5EF4-FFF2-40B4-BE49-F238E27FC236}">
                <a16:creationId xmlns:a16="http://schemas.microsoft.com/office/drawing/2014/main" id="{87D6A0E0-EF8A-C3B1-8090-B0EAFCF7F04E}"/>
              </a:ext>
            </a:extLst>
          </p:cNvPr>
          <p:cNvSpPr>
            <a:spLocks noGrp="1"/>
          </p:cNvSpPr>
          <p:nvPr>
            <p:ph type="sldNum" sz="quarter" idx="11"/>
          </p:nvPr>
        </p:nvSpPr>
        <p:spPr/>
        <p:txBody>
          <a:bodyPr/>
          <a:lstStyle/>
          <a:p>
            <a:pPr lvl="8"/>
            <a:fld id="{1E3D5677-3D20-0C46-8497-54D73E689044}" type="slidenum">
              <a:rPr lang="en-US" smtClean="0"/>
              <a:pPr lvl="8"/>
              <a:t>19</a:t>
            </a:fld>
            <a:endParaRPr lang="en-US"/>
          </a:p>
        </p:txBody>
      </p:sp>
    </p:spTree>
    <p:extLst>
      <p:ext uri="{BB962C8B-B14F-4D97-AF65-F5344CB8AC3E}">
        <p14:creationId xmlns:p14="http://schemas.microsoft.com/office/powerpoint/2010/main" val="287525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461963" y="460377"/>
            <a:ext cx="5519738" cy="876299"/>
          </a:xfrm>
        </p:spPr>
        <p:txBody>
          <a:bodyPr/>
          <a:lstStyle/>
          <a:p>
            <a:r>
              <a:rPr lang="en-US" dirty="0"/>
              <a:t>Start</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2</a:t>
            </a:fld>
            <a:endParaRPr lang="en-US"/>
          </a:p>
        </p:txBody>
      </p:sp>
      <p:pic>
        <p:nvPicPr>
          <p:cNvPr id="5" name="Picture 4">
            <a:extLst>
              <a:ext uri="{FF2B5EF4-FFF2-40B4-BE49-F238E27FC236}">
                <a16:creationId xmlns:a16="http://schemas.microsoft.com/office/drawing/2014/main" id="{6877671C-E45B-908A-7883-BFD86AEF88F1}"/>
              </a:ext>
            </a:extLst>
          </p:cNvPr>
          <p:cNvPicPr>
            <a:picLocks noChangeAspect="1"/>
          </p:cNvPicPr>
          <p:nvPr/>
        </p:nvPicPr>
        <p:blipFill rotWithShape="1">
          <a:blip r:embed="rId3"/>
          <a:srcRect t="14779" r="2" b="2"/>
          <a:stretch/>
        </p:blipFill>
        <p:spPr>
          <a:xfrm>
            <a:off x="6207125" y="10"/>
            <a:ext cx="5981700" cy="6235690"/>
          </a:xfrm>
          <a:prstGeom prst="rect">
            <a:avLst/>
          </a:prstGeom>
          <a:noFill/>
        </p:spPr>
      </p:pic>
      <p:pic>
        <p:nvPicPr>
          <p:cNvPr id="3" name="Picture 2">
            <a:extLst>
              <a:ext uri="{FF2B5EF4-FFF2-40B4-BE49-F238E27FC236}">
                <a16:creationId xmlns:a16="http://schemas.microsoft.com/office/drawing/2014/main" id="{19B19D03-BEC6-6D8F-5B23-E7B9A044851A}"/>
              </a:ext>
            </a:extLst>
          </p:cNvPr>
          <p:cNvPicPr>
            <a:picLocks noChangeAspect="1"/>
          </p:cNvPicPr>
          <p:nvPr/>
        </p:nvPicPr>
        <p:blipFill>
          <a:blip r:embed="rId4"/>
          <a:stretch>
            <a:fillRect/>
          </a:stretch>
        </p:blipFill>
        <p:spPr>
          <a:xfrm>
            <a:off x="593725" y="2698569"/>
            <a:ext cx="4746060" cy="2657203"/>
          </a:xfrm>
          <a:prstGeom prst="rect">
            <a:avLst/>
          </a:prstGeom>
        </p:spPr>
      </p:pic>
    </p:spTree>
    <p:extLst>
      <p:ext uri="{BB962C8B-B14F-4D97-AF65-F5344CB8AC3E}">
        <p14:creationId xmlns:p14="http://schemas.microsoft.com/office/powerpoint/2010/main" val="1139545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809FB7-420D-4A0E-8D53-A398C501D651}"/>
              </a:ext>
            </a:extLst>
          </p:cNvPr>
          <p:cNvSpPr>
            <a:spLocks noGrp="1"/>
          </p:cNvSpPr>
          <p:nvPr>
            <p:ph type="sldNum" sz="quarter" idx="16"/>
          </p:nvPr>
        </p:nvSpPr>
        <p:spPr/>
        <p:txBody>
          <a:bodyPr/>
          <a:lstStyle/>
          <a:p>
            <a:pPr lvl="8"/>
            <a:fld id="{1E3D5677-3D20-0C46-8497-54D73E689044}" type="slidenum">
              <a:rPr lang="en-US" smtClean="0"/>
              <a:pPr lvl="8"/>
              <a:t>20</a:t>
            </a:fld>
            <a:endParaRPr lang="en-US"/>
          </a:p>
        </p:txBody>
      </p:sp>
      <p:pic>
        <p:nvPicPr>
          <p:cNvPr id="11" name="Picture 10">
            <a:extLst>
              <a:ext uri="{FF2B5EF4-FFF2-40B4-BE49-F238E27FC236}">
                <a16:creationId xmlns:a16="http://schemas.microsoft.com/office/drawing/2014/main" id="{D976B580-6D6C-4BAE-879A-854CA7AACBF4}"/>
              </a:ext>
            </a:extLst>
          </p:cNvPr>
          <p:cNvPicPr>
            <a:picLocks noChangeAspect="1"/>
          </p:cNvPicPr>
          <p:nvPr/>
        </p:nvPicPr>
        <p:blipFill>
          <a:blip r:embed="rId3"/>
          <a:stretch>
            <a:fillRect/>
          </a:stretch>
        </p:blipFill>
        <p:spPr>
          <a:xfrm>
            <a:off x="3398178" y="378901"/>
            <a:ext cx="8401270" cy="5747636"/>
          </a:xfrm>
          <a:prstGeom prst="rect">
            <a:avLst/>
          </a:prstGeom>
        </p:spPr>
      </p:pic>
      <p:sp>
        <p:nvSpPr>
          <p:cNvPr id="14" name="TextBox 13">
            <a:extLst>
              <a:ext uri="{FF2B5EF4-FFF2-40B4-BE49-F238E27FC236}">
                <a16:creationId xmlns:a16="http://schemas.microsoft.com/office/drawing/2014/main" id="{35C68F57-C1A2-41E3-AA54-454F0989DCDF}"/>
              </a:ext>
            </a:extLst>
          </p:cNvPr>
          <p:cNvSpPr txBox="1"/>
          <p:nvPr/>
        </p:nvSpPr>
        <p:spPr>
          <a:xfrm>
            <a:off x="506784" y="378901"/>
            <a:ext cx="2373612" cy="3309305"/>
          </a:xfrm>
          <a:prstGeom prst="rect">
            <a:avLst/>
          </a:prstGeom>
          <a:solidFill>
            <a:srgbClr val="002060"/>
          </a:solidFill>
        </p:spPr>
        <p:txBody>
          <a:bodyPr wrap="square" lIns="0" tIns="0" rIns="0" bIns="0" rtlCol="0">
            <a:noAutofit/>
          </a:bodyPr>
          <a:lstStyle/>
          <a:p>
            <a:pPr>
              <a:lnSpc>
                <a:spcPts val="2099"/>
              </a:lnSpc>
              <a:spcAft>
                <a:spcPts val="900"/>
              </a:spcAft>
            </a:pPr>
            <a:r>
              <a:rPr lang="en-US" dirty="0">
                <a:solidFill>
                  <a:schemeClr val="bg1"/>
                </a:solidFill>
                <a:latin typeface="Barlow" pitchFamily="2" charset="77"/>
              </a:rPr>
              <a:t>1</a:t>
            </a:r>
            <a:r>
              <a:rPr lang="en-US" baseline="30000" dirty="0">
                <a:solidFill>
                  <a:schemeClr val="bg1"/>
                </a:solidFill>
                <a:latin typeface="Barlow" pitchFamily="2" charset="77"/>
              </a:rPr>
              <a:t>st </a:t>
            </a:r>
            <a:r>
              <a:rPr lang="en-US" dirty="0">
                <a:solidFill>
                  <a:schemeClr val="bg1"/>
                </a:solidFill>
                <a:latin typeface="Barlow" pitchFamily="2" charset="77"/>
              </a:rPr>
              <a:t>DOH – approved “Acute” NAC Training Site</a:t>
            </a:r>
          </a:p>
          <a:p>
            <a:pPr marL="285679" indent="-285679">
              <a:lnSpc>
                <a:spcPts val="2099"/>
              </a:lnSpc>
              <a:spcAft>
                <a:spcPts val="900"/>
              </a:spcAft>
              <a:buFont typeface="Arial" panose="020B0604020202020204" pitchFamily="34" charset="0"/>
              <a:buChar char="•"/>
            </a:pPr>
            <a:r>
              <a:rPr lang="en-US" sz="1466" dirty="0">
                <a:solidFill>
                  <a:schemeClr val="bg1"/>
                </a:solidFill>
                <a:latin typeface="Barlow" pitchFamily="2" charset="77"/>
              </a:rPr>
              <a:t>2 teachers; 1 core leader</a:t>
            </a:r>
          </a:p>
          <a:p>
            <a:pPr marL="285679" indent="-285679">
              <a:lnSpc>
                <a:spcPts val="2099"/>
              </a:lnSpc>
              <a:spcAft>
                <a:spcPts val="900"/>
              </a:spcAft>
              <a:buFont typeface="Arial" panose="020B0604020202020204" pitchFamily="34" charset="0"/>
              <a:buChar char="•"/>
            </a:pPr>
            <a:r>
              <a:rPr lang="en-US" sz="1466" dirty="0">
                <a:solidFill>
                  <a:schemeClr val="bg1"/>
                </a:solidFill>
                <a:latin typeface="Barlow" pitchFamily="2" charset="77"/>
              </a:rPr>
              <a:t>Continuous cohorts of 10 students each</a:t>
            </a:r>
          </a:p>
          <a:p>
            <a:pPr marL="285679" indent="-285679">
              <a:lnSpc>
                <a:spcPts val="2099"/>
              </a:lnSpc>
              <a:spcAft>
                <a:spcPts val="900"/>
              </a:spcAft>
              <a:buFont typeface="Arial" panose="020B0604020202020204" pitchFamily="34" charset="0"/>
              <a:buChar char="•"/>
            </a:pPr>
            <a:r>
              <a:rPr lang="en-US" sz="1466" dirty="0">
                <a:solidFill>
                  <a:schemeClr val="bg1"/>
                </a:solidFill>
                <a:latin typeface="Barlow" pitchFamily="2" charset="77"/>
              </a:rPr>
              <a:t>13-week paid program</a:t>
            </a:r>
          </a:p>
          <a:p>
            <a:pPr marL="285679" indent="-285679">
              <a:lnSpc>
                <a:spcPts val="2099"/>
              </a:lnSpc>
              <a:spcAft>
                <a:spcPts val="900"/>
              </a:spcAft>
              <a:buFont typeface="Arial" panose="020B0604020202020204" pitchFamily="34" charset="0"/>
              <a:buChar char="•"/>
            </a:pPr>
            <a:r>
              <a:rPr lang="en-US" sz="1466" dirty="0">
                <a:solidFill>
                  <a:schemeClr val="bg1"/>
                </a:solidFill>
                <a:latin typeface="Barlow" pitchFamily="2" charset="77"/>
              </a:rPr>
              <a:t>Approx. 120 students per year for our 3 primary hospitals in Spokane</a:t>
            </a:r>
          </a:p>
        </p:txBody>
      </p:sp>
      <p:pic>
        <p:nvPicPr>
          <p:cNvPr id="16" name="Picture 15">
            <a:hlinkClick r:id="rId4"/>
            <a:extLst>
              <a:ext uri="{FF2B5EF4-FFF2-40B4-BE49-F238E27FC236}">
                <a16:creationId xmlns:a16="http://schemas.microsoft.com/office/drawing/2014/main" id="{365584FC-0890-4887-9F25-86825F8FE8D0}"/>
              </a:ext>
            </a:extLst>
          </p:cNvPr>
          <p:cNvPicPr>
            <a:picLocks noChangeAspect="1"/>
          </p:cNvPicPr>
          <p:nvPr/>
        </p:nvPicPr>
        <p:blipFill>
          <a:blip r:embed="rId5"/>
          <a:stretch>
            <a:fillRect/>
          </a:stretch>
        </p:blipFill>
        <p:spPr>
          <a:xfrm>
            <a:off x="506784" y="4435445"/>
            <a:ext cx="2373612" cy="1379215"/>
          </a:xfrm>
          <a:prstGeom prst="rect">
            <a:avLst/>
          </a:prstGeom>
        </p:spPr>
      </p:pic>
      <p:sp>
        <p:nvSpPr>
          <p:cNvPr id="17" name="TextBox 16">
            <a:extLst>
              <a:ext uri="{FF2B5EF4-FFF2-40B4-BE49-F238E27FC236}">
                <a16:creationId xmlns:a16="http://schemas.microsoft.com/office/drawing/2014/main" id="{07BC2FDE-D0A5-4486-A00F-19E9090D1C43}"/>
              </a:ext>
            </a:extLst>
          </p:cNvPr>
          <p:cNvSpPr txBox="1"/>
          <p:nvPr/>
        </p:nvSpPr>
        <p:spPr>
          <a:xfrm>
            <a:off x="323362" y="5913524"/>
            <a:ext cx="2870790" cy="235461"/>
          </a:xfrm>
          <a:prstGeom prst="rect">
            <a:avLst/>
          </a:prstGeom>
          <a:noFill/>
        </p:spPr>
        <p:txBody>
          <a:bodyPr wrap="square" lIns="0" tIns="0" rIns="0" bIns="0" rtlCol="0">
            <a:noAutofit/>
          </a:bodyPr>
          <a:lstStyle/>
          <a:p>
            <a:pPr>
              <a:lnSpc>
                <a:spcPts val="2099"/>
              </a:lnSpc>
              <a:spcAft>
                <a:spcPts val="900"/>
              </a:spcAft>
            </a:pPr>
            <a:r>
              <a:rPr lang="en-US" sz="700">
                <a:hlinkClick r:id="rId6"/>
              </a:rPr>
              <a:t>Providence Jobs - Student Nursing Assistant (providenceiscalling.jobs)</a:t>
            </a:r>
            <a:endParaRPr lang="en-US" sz="700">
              <a:latin typeface="Barlow" pitchFamily="2" charset="77"/>
            </a:endParaRPr>
          </a:p>
        </p:txBody>
      </p:sp>
    </p:spTree>
    <p:extLst>
      <p:ext uri="{BB962C8B-B14F-4D97-AF65-F5344CB8AC3E}">
        <p14:creationId xmlns:p14="http://schemas.microsoft.com/office/powerpoint/2010/main" val="2816571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70" y="264202"/>
            <a:ext cx="8229600" cy="884238"/>
          </a:xfrm>
        </p:spPr>
        <p:txBody>
          <a:bodyPr/>
          <a:lstStyle/>
          <a:p>
            <a:r>
              <a:rPr lang="en-US" dirty="0"/>
              <a:t>MA Turnover…</a:t>
            </a:r>
          </a:p>
        </p:txBody>
      </p:sp>
      <p:sp>
        <p:nvSpPr>
          <p:cNvPr id="4" name="Content Placeholder 3"/>
          <p:cNvSpPr>
            <a:spLocks noGrp="1"/>
          </p:cNvSpPr>
          <p:nvPr>
            <p:ph sz="quarter" idx="13"/>
          </p:nvPr>
        </p:nvSpPr>
        <p:spPr>
          <a:xfrm>
            <a:off x="1827213" y="3276600"/>
            <a:ext cx="4648200" cy="3429000"/>
          </a:xfrm>
        </p:spPr>
        <p:txBody>
          <a:bodyPr>
            <a:noAutofit/>
          </a:bodyPr>
          <a:lstStyle/>
          <a:p>
            <a:r>
              <a:rPr lang="en-US" dirty="0">
                <a:solidFill>
                  <a:srgbClr val="053779"/>
                </a:solidFill>
              </a:rPr>
              <a:t>PMG MA Population as of 1/30/2017 – 274 (254.5 FTE)</a:t>
            </a:r>
          </a:p>
          <a:p>
            <a:endParaRPr lang="en-US" sz="1100" dirty="0">
              <a:solidFill>
                <a:srgbClr val="053779"/>
              </a:solidFill>
            </a:endParaRPr>
          </a:p>
          <a:p>
            <a:r>
              <a:rPr lang="en-US" dirty="0">
                <a:solidFill>
                  <a:srgbClr val="053779"/>
                </a:solidFill>
              </a:rPr>
              <a:t>Annualized Projected Turnover (current population) - 33</a:t>
            </a:r>
          </a:p>
        </p:txBody>
      </p:sp>
      <p:pic>
        <p:nvPicPr>
          <p:cNvPr id="6" name="Picture 5"/>
          <p:cNvPicPr>
            <a:picLocks noChangeAspect="1"/>
          </p:cNvPicPr>
          <p:nvPr/>
        </p:nvPicPr>
        <p:blipFill>
          <a:blip r:embed="rId3"/>
          <a:stretch>
            <a:fillRect/>
          </a:stretch>
        </p:blipFill>
        <p:spPr>
          <a:xfrm>
            <a:off x="1674813" y="1546421"/>
            <a:ext cx="8884415" cy="1307019"/>
          </a:xfrm>
          <a:prstGeom prst="rect">
            <a:avLst/>
          </a:prstGeom>
        </p:spPr>
      </p:pic>
      <p:sp>
        <p:nvSpPr>
          <p:cNvPr id="8" name="Rounded Rectangular Callout 7"/>
          <p:cNvSpPr/>
          <p:nvPr/>
        </p:nvSpPr>
        <p:spPr>
          <a:xfrm>
            <a:off x="7313612" y="3505200"/>
            <a:ext cx="3428600" cy="1828800"/>
          </a:xfrm>
          <a:prstGeom prst="wedgeRoundRectCallout">
            <a:avLst>
              <a:gd name="adj1" fmla="val -18291"/>
              <a:gd name="adj2" fmla="val -93644"/>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b="1" dirty="0">
                <a:solidFill>
                  <a:schemeClr val="bg1"/>
                </a:solidFill>
              </a:rPr>
              <a:t>MA Position Category has </a:t>
            </a:r>
            <a:r>
              <a:rPr lang="en-US" sz="1200" b="1" dirty="0">
                <a:solidFill>
                  <a:schemeClr val="accent6"/>
                </a:solidFill>
              </a:rPr>
              <a:t>25% 1</a:t>
            </a:r>
            <a:r>
              <a:rPr lang="en-US" sz="1200" b="1" baseline="30000" dirty="0">
                <a:solidFill>
                  <a:schemeClr val="accent6"/>
                </a:solidFill>
              </a:rPr>
              <a:t>st</a:t>
            </a:r>
            <a:r>
              <a:rPr lang="en-US" sz="1200" b="1" dirty="0">
                <a:solidFill>
                  <a:schemeClr val="accent6"/>
                </a:solidFill>
              </a:rPr>
              <a:t> year turnover.</a:t>
            </a:r>
            <a:r>
              <a:rPr lang="en-US" sz="1200" b="1" dirty="0">
                <a:solidFill>
                  <a:schemeClr val="bg1"/>
                </a:solidFill>
              </a:rPr>
              <a:t>  </a:t>
            </a:r>
          </a:p>
          <a:p>
            <a:pPr marL="171450" indent="-171450">
              <a:buFont typeface="Arial" panose="020B0604020202020204" pitchFamily="34" charset="0"/>
              <a:buChar char="•"/>
            </a:pPr>
            <a:endParaRPr lang="en-US" sz="1200" b="1" dirty="0">
              <a:solidFill>
                <a:schemeClr val="bg1"/>
              </a:solidFill>
            </a:endParaRPr>
          </a:p>
          <a:p>
            <a:pPr marL="171450" indent="-171450">
              <a:buFont typeface="Arial" panose="020B0604020202020204" pitchFamily="34" charset="0"/>
              <a:buChar char="•"/>
            </a:pPr>
            <a:r>
              <a:rPr lang="en-US" sz="1200" b="1" dirty="0">
                <a:solidFill>
                  <a:schemeClr val="bg1"/>
                </a:solidFill>
              </a:rPr>
              <a:t>This is an area we need to work on targeted improvement due to impacts on provider productivity and costs to the business.</a:t>
            </a:r>
          </a:p>
        </p:txBody>
      </p:sp>
      <p:sp>
        <p:nvSpPr>
          <p:cNvPr id="3" name="TextBox 2">
            <a:extLst>
              <a:ext uri="{FF2B5EF4-FFF2-40B4-BE49-F238E27FC236}">
                <a16:creationId xmlns:a16="http://schemas.microsoft.com/office/drawing/2014/main" id="{826C62E5-C252-B75F-140E-075B17515177}"/>
              </a:ext>
            </a:extLst>
          </p:cNvPr>
          <p:cNvSpPr txBox="1"/>
          <p:nvPr/>
        </p:nvSpPr>
        <p:spPr>
          <a:xfrm>
            <a:off x="11477905" y="260127"/>
            <a:ext cx="543322" cy="369236"/>
          </a:xfrm>
          <a:prstGeom prst="rect">
            <a:avLst/>
          </a:prstGeom>
          <a:noFill/>
        </p:spPr>
        <p:txBody>
          <a:bodyPr wrap="square" rtlCol="0">
            <a:spAutoFit/>
          </a:bodyPr>
          <a:lstStyle/>
          <a:p>
            <a:r>
              <a:rPr lang="en-US" sz="1799" dirty="0">
                <a:solidFill>
                  <a:schemeClr val="bg1"/>
                </a:solidFill>
              </a:rPr>
              <a:t>BF</a:t>
            </a:r>
          </a:p>
        </p:txBody>
      </p:sp>
    </p:spTree>
    <p:extLst>
      <p:ext uri="{BB962C8B-B14F-4D97-AF65-F5344CB8AC3E}">
        <p14:creationId xmlns:p14="http://schemas.microsoft.com/office/powerpoint/2010/main" val="131850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012" y="152400"/>
            <a:ext cx="8229600" cy="884238"/>
          </a:xfrm>
        </p:spPr>
        <p:txBody>
          <a:bodyPr/>
          <a:lstStyle/>
          <a:p>
            <a:r>
              <a:rPr lang="en-US" dirty="0"/>
              <a:t>Supply – Spokane Area MA Programs</a:t>
            </a:r>
          </a:p>
        </p:txBody>
      </p:sp>
      <p:graphicFrame>
        <p:nvGraphicFramePr>
          <p:cNvPr id="9" name="Table 8"/>
          <p:cNvGraphicFramePr>
            <a:graphicFrameLocks noGrp="1"/>
          </p:cNvGraphicFramePr>
          <p:nvPr/>
        </p:nvGraphicFramePr>
        <p:xfrm>
          <a:off x="4494213" y="1981200"/>
          <a:ext cx="5638800" cy="4196374"/>
        </p:xfrm>
        <a:graphic>
          <a:graphicData uri="http://schemas.openxmlformats.org/drawingml/2006/table">
            <a:tbl>
              <a:tblPr firstRow="1" bandRow="1">
                <a:tableStyleId>{5C22544A-7EE6-4342-B048-85BDC9FD1C3A}</a:tableStyleId>
              </a:tblPr>
              <a:tblGrid>
                <a:gridCol w="1463591">
                  <a:extLst>
                    <a:ext uri="{9D8B030D-6E8A-4147-A177-3AD203B41FA5}">
                      <a16:colId xmlns:a16="http://schemas.microsoft.com/office/drawing/2014/main" val="20000"/>
                    </a:ext>
                  </a:extLst>
                </a:gridCol>
                <a:gridCol w="2117808">
                  <a:extLst>
                    <a:ext uri="{9D8B030D-6E8A-4147-A177-3AD203B41FA5}">
                      <a16:colId xmlns:a16="http://schemas.microsoft.com/office/drawing/2014/main" val="20001"/>
                    </a:ext>
                  </a:extLst>
                </a:gridCol>
                <a:gridCol w="2057401">
                  <a:extLst>
                    <a:ext uri="{9D8B030D-6E8A-4147-A177-3AD203B41FA5}">
                      <a16:colId xmlns:a16="http://schemas.microsoft.com/office/drawing/2014/main" val="20002"/>
                    </a:ext>
                  </a:extLst>
                </a:gridCol>
              </a:tblGrid>
              <a:tr h="1022202">
                <a:tc>
                  <a:txBody>
                    <a:bodyPr/>
                    <a:lstStyle/>
                    <a:p>
                      <a:r>
                        <a:rPr lang="en-US" dirty="0"/>
                        <a:t>MA Program</a:t>
                      </a:r>
                    </a:p>
                    <a:p>
                      <a:r>
                        <a:rPr lang="en-US" dirty="0"/>
                        <a:t>(Source) </a:t>
                      </a:r>
                    </a:p>
                  </a:txBody>
                  <a:tcPr/>
                </a:tc>
                <a:tc>
                  <a:txBody>
                    <a:bodyPr/>
                    <a:lstStyle/>
                    <a:p>
                      <a:r>
                        <a:rPr lang="en-US" dirty="0"/>
                        <a:t>MA Classes &amp; Volumes</a:t>
                      </a:r>
                    </a:p>
                  </a:txBody>
                  <a:tcPr/>
                </a:tc>
                <a:tc>
                  <a:txBody>
                    <a:bodyPr/>
                    <a:lstStyle/>
                    <a:p>
                      <a:r>
                        <a:rPr lang="en-US" dirty="0"/>
                        <a:t>Total</a:t>
                      </a:r>
                      <a:r>
                        <a:rPr lang="en-US" baseline="0" dirty="0"/>
                        <a:t> potential graduates </a:t>
                      </a:r>
                      <a:endParaRPr lang="en-US" dirty="0"/>
                    </a:p>
                  </a:txBody>
                  <a:tcPr/>
                </a:tc>
                <a:extLst>
                  <a:ext uri="{0D108BD9-81ED-4DB2-BD59-A6C34878D82A}">
                    <a16:rowId xmlns:a16="http://schemas.microsoft.com/office/drawing/2014/main" val="10000"/>
                  </a:ext>
                </a:extLst>
              </a:tr>
              <a:tr h="1416198">
                <a:tc>
                  <a:txBody>
                    <a:bodyPr/>
                    <a:lstStyle/>
                    <a:p>
                      <a:r>
                        <a:rPr lang="en-US" sz="1600" b="1" dirty="0"/>
                        <a:t>Carrington</a:t>
                      </a:r>
                      <a:r>
                        <a:rPr lang="en-US" sz="1600" b="1" baseline="0" dirty="0"/>
                        <a:t> College</a:t>
                      </a:r>
                    </a:p>
                    <a:p>
                      <a:r>
                        <a:rPr lang="en-US" sz="1600" b="1" baseline="0" dirty="0"/>
                        <a:t>($15k)</a:t>
                      </a:r>
                      <a:endParaRPr lang="en-US" sz="1600" b="1" dirty="0"/>
                    </a:p>
                  </a:txBody>
                  <a:tcPr/>
                </a:tc>
                <a:tc>
                  <a:txBody>
                    <a:bodyPr/>
                    <a:lstStyle/>
                    <a:p>
                      <a:r>
                        <a:rPr lang="en-US" sz="1600" dirty="0"/>
                        <a:t>Continuous</a:t>
                      </a:r>
                      <a:r>
                        <a:rPr lang="en-US" sz="1600" baseline="0" dirty="0"/>
                        <a:t> Wheel program with new STARTS every 6 weeks.</a:t>
                      </a:r>
                    </a:p>
                    <a:p>
                      <a:r>
                        <a:rPr lang="en-US" sz="1600" baseline="0" dirty="0"/>
                        <a:t>20-30 students each new start cycle.</a:t>
                      </a:r>
                      <a:endParaRPr lang="en-US" sz="1600" dirty="0"/>
                    </a:p>
                  </a:txBody>
                  <a:tcPr/>
                </a:tc>
                <a:tc>
                  <a:txBody>
                    <a:bodyPr/>
                    <a:lstStyle/>
                    <a:p>
                      <a:r>
                        <a:rPr lang="en-US" sz="1600" dirty="0"/>
                        <a:t>28-30 every</a:t>
                      </a:r>
                      <a:r>
                        <a:rPr lang="en-US" sz="1600" baseline="0" dirty="0"/>
                        <a:t> 6 weeks (8 per year @ 78% completion rate) = up to 187 per year</a:t>
                      </a:r>
                      <a:endParaRPr lang="en-US" sz="1600" dirty="0"/>
                    </a:p>
                  </a:txBody>
                  <a:tcPr/>
                </a:tc>
                <a:extLst>
                  <a:ext uri="{0D108BD9-81ED-4DB2-BD59-A6C34878D82A}">
                    <a16:rowId xmlns:a16="http://schemas.microsoft.com/office/drawing/2014/main" val="10001"/>
                  </a:ext>
                </a:extLst>
              </a:tr>
              <a:tr h="1619692">
                <a:tc>
                  <a:txBody>
                    <a:bodyPr/>
                    <a:lstStyle/>
                    <a:p>
                      <a:r>
                        <a:rPr lang="en-US" sz="1600" b="1" dirty="0"/>
                        <a:t>SCC – Spokane</a:t>
                      </a:r>
                    </a:p>
                    <a:p>
                      <a:r>
                        <a:rPr lang="en-US" sz="1600" b="1" dirty="0"/>
                        <a:t>($6k)</a:t>
                      </a:r>
                    </a:p>
                  </a:txBody>
                  <a:tcPr/>
                </a:tc>
                <a:tc>
                  <a:txBody>
                    <a:bodyPr/>
                    <a:lstStyle/>
                    <a:p>
                      <a:r>
                        <a:rPr lang="en-US" sz="1600" dirty="0"/>
                        <a:t>Quarterly Cohorts in</a:t>
                      </a:r>
                      <a:r>
                        <a:rPr lang="en-US" sz="1600" baseline="0" dirty="0"/>
                        <a:t> Spring, Summer and Winter (distance </a:t>
                      </a:r>
                      <a:r>
                        <a:rPr lang="en-US" sz="1600" baseline="0" dirty="0" err="1"/>
                        <a:t>ed</a:t>
                      </a:r>
                      <a:r>
                        <a:rPr lang="en-US" sz="1600" baseline="0" dirty="0"/>
                        <a:t> program).  </a:t>
                      </a:r>
                      <a:endParaRPr lang="en-US" sz="1600" dirty="0"/>
                    </a:p>
                  </a:txBody>
                  <a:tcPr/>
                </a:tc>
                <a:tc>
                  <a:txBody>
                    <a:bodyPr/>
                    <a:lstStyle/>
                    <a:p>
                      <a:r>
                        <a:rPr lang="en-US" sz="1600" dirty="0"/>
                        <a:t>16</a:t>
                      </a:r>
                      <a:r>
                        <a:rPr lang="en-US" sz="1600" baseline="0" dirty="0"/>
                        <a:t> – March starts</a:t>
                      </a:r>
                      <a:endParaRPr lang="en-US" sz="1600" dirty="0"/>
                    </a:p>
                    <a:p>
                      <a:r>
                        <a:rPr lang="en-US" sz="1600" dirty="0"/>
                        <a:t>30 – June starts</a:t>
                      </a:r>
                    </a:p>
                    <a:p>
                      <a:r>
                        <a:rPr lang="en-US" sz="1600" dirty="0"/>
                        <a:t>16 – Dec</a:t>
                      </a:r>
                      <a:r>
                        <a:rPr lang="en-US" sz="1600" baseline="0" dirty="0"/>
                        <a:t> Starts</a:t>
                      </a:r>
                    </a:p>
                    <a:p>
                      <a:r>
                        <a:rPr lang="en-US" sz="1600" baseline="0" dirty="0"/>
                        <a:t>(90% completion rate) = up to 56 per year</a:t>
                      </a:r>
                      <a:endParaRPr lang="en-US" sz="1600" dirty="0"/>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a:stretch>
            <a:fillRect/>
          </a:stretch>
        </p:blipFill>
        <p:spPr>
          <a:xfrm>
            <a:off x="1636712" y="4495800"/>
            <a:ext cx="2286000" cy="681356"/>
          </a:xfrm>
          <a:prstGeom prst="rect">
            <a:avLst/>
          </a:prstGeom>
        </p:spPr>
      </p:pic>
      <p:pic>
        <p:nvPicPr>
          <p:cNvPr id="11" name="Picture 10"/>
          <p:cNvPicPr>
            <a:picLocks noChangeAspect="1"/>
          </p:cNvPicPr>
          <p:nvPr/>
        </p:nvPicPr>
        <p:blipFill>
          <a:blip r:embed="rId3"/>
          <a:stretch>
            <a:fillRect/>
          </a:stretch>
        </p:blipFill>
        <p:spPr>
          <a:xfrm>
            <a:off x="2208212" y="3123490"/>
            <a:ext cx="1143000" cy="1143000"/>
          </a:xfrm>
          <a:prstGeom prst="rect">
            <a:avLst/>
          </a:prstGeom>
        </p:spPr>
      </p:pic>
      <p:sp>
        <p:nvSpPr>
          <p:cNvPr id="8" name="TextBox 7"/>
          <p:cNvSpPr txBox="1"/>
          <p:nvPr/>
        </p:nvSpPr>
        <p:spPr>
          <a:xfrm>
            <a:off x="4494213" y="5877580"/>
            <a:ext cx="5638799" cy="338554"/>
          </a:xfrm>
          <a:prstGeom prst="rect">
            <a:avLst/>
          </a:prstGeom>
          <a:solidFill>
            <a:srgbClr val="002060"/>
          </a:solidFill>
        </p:spPr>
        <p:txBody>
          <a:bodyPr wrap="square" rtlCol="0">
            <a:spAutoFit/>
          </a:bodyPr>
          <a:lstStyle/>
          <a:p>
            <a:pPr algn="ctr"/>
            <a:r>
              <a:rPr lang="en-US" sz="1600" b="1" dirty="0">
                <a:solidFill>
                  <a:schemeClr val="bg1"/>
                </a:solidFill>
              </a:rPr>
              <a:t>Total MA Students Annually – up to 243</a:t>
            </a:r>
            <a:endParaRPr lang="en-US" sz="1200" b="1" dirty="0">
              <a:solidFill>
                <a:schemeClr val="bg1"/>
              </a:solidFill>
            </a:endParaRPr>
          </a:p>
        </p:txBody>
      </p:sp>
      <p:sp>
        <p:nvSpPr>
          <p:cNvPr id="3" name="TextBox 2">
            <a:extLst>
              <a:ext uri="{FF2B5EF4-FFF2-40B4-BE49-F238E27FC236}">
                <a16:creationId xmlns:a16="http://schemas.microsoft.com/office/drawing/2014/main" id="{A4A2838F-1FED-2E43-5EBC-87F8B59DF2ED}"/>
              </a:ext>
            </a:extLst>
          </p:cNvPr>
          <p:cNvSpPr txBox="1"/>
          <p:nvPr/>
        </p:nvSpPr>
        <p:spPr>
          <a:xfrm>
            <a:off x="11477905" y="260127"/>
            <a:ext cx="543322" cy="369236"/>
          </a:xfrm>
          <a:prstGeom prst="rect">
            <a:avLst/>
          </a:prstGeom>
          <a:noFill/>
        </p:spPr>
        <p:txBody>
          <a:bodyPr wrap="square" rtlCol="0">
            <a:spAutoFit/>
          </a:bodyPr>
          <a:lstStyle/>
          <a:p>
            <a:r>
              <a:rPr lang="en-US" sz="1799" dirty="0">
                <a:solidFill>
                  <a:schemeClr val="bg1"/>
                </a:solidFill>
              </a:rPr>
              <a:t>BF</a:t>
            </a:r>
          </a:p>
        </p:txBody>
      </p:sp>
    </p:spTree>
    <p:extLst>
      <p:ext uri="{BB962C8B-B14F-4D97-AF65-F5344CB8AC3E}">
        <p14:creationId xmlns:p14="http://schemas.microsoft.com/office/powerpoint/2010/main" val="416784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F0E2063-BFC6-1EAD-DD44-1B3E2839C252}"/>
              </a:ext>
            </a:extLst>
          </p:cNvPr>
          <p:cNvSpPr>
            <a:spLocks noGrp="1"/>
          </p:cNvSpPr>
          <p:nvPr>
            <p:ph type="body" sz="quarter" idx="13"/>
          </p:nvPr>
        </p:nvSpPr>
        <p:spPr>
          <a:xfrm>
            <a:off x="573087" y="2736557"/>
            <a:ext cx="5521325" cy="4625975"/>
          </a:xfrm>
        </p:spPr>
        <p:txBody>
          <a:bodyPr/>
          <a:lstStyle/>
          <a:p>
            <a:pPr marL="285750" indent="-285750">
              <a:buFont typeface="Arial" panose="020B0604020202020204" pitchFamily="34" charset="0"/>
              <a:buChar char="•"/>
            </a:pPr>
            <a:r>
              <a:rPr lang="en-US" sz="2000" dirty="0"/>
              <a:t>What are expectations of stakeholders?</a:t>
            </a:r>
          </a:p>
          <a:p>
            <a:pPr marL="285750" indent="-285750">
              <a:buFont typeface="Arial" panose="020B0604020202020204" pitchFamily="34" charset="0"/>
              <a:buChar char="•"/>
            </a:pPr>
            <a:r>
              <a:rPr lang="en-US" sz="2000" dirty="0"/>
              <a:t>Do you have a problem statement you agree on?</a:t>
            </a:r>
          </a:p>
          <a:p>
            <a:pPr marL="285750" indent="-285750">
              <a:buFont typeface="Arial" panose="020B0604020202020204" pitchFamily="34" charset="0"/>
              <a:buChar char="•"/>
            </a:pPr>
            <a:r>
              <a:rPr lang="en-US" sz="2000" dirty="0"/>
              <a:t>Do you have specific goals/targets?</a:t>
            </a:r>
          </a:p>
          <a:p>
            <a:pPr marL="285750" indent="-285750">
              <a:buFont typeface="Arial" panose="020B0604020202020204" pitchFamily="34" charset="0"/>
              <a:buChar char="•"/>
            </a:pPr>
            <a:r>
              <a:rPr lang="en-US" sz="2000" dirty="0"/>
              <a:t>What can be barriers to implementation?</a:t>
            </a:r>
          </a:p>
          <a:p>
            <a:pPr marL="571500" lvl="2"/>
            <a:r>
              <a:rPr lang="en-US" sz="2000" dirty="0"/>
              <a:t>Financial</a:t>
            </a:r>
          </a:p>
          <a:p>
            <a:pPr marL="571500" lvl="2"/>
            <a:r>
              <a:rPr lang="en-US" sz="2000" dirty="0"/>
              <a:t>Attitudinal</a:t>
            </a:r>
          </a:p>
          <a:p>
            <a:pPr marL="571500" lvl="2"/>
            <a:r>
              <a:rPr lang="en-US" sz="2000" dirty="0"/>
              <a:t>Structural </a:t>
            </a:r>
          </a:p>
          <a:p>
            <a:endParaRPr lang="en-US" dirty="0"/>
          </a:p>
          <a:p>
            <a:endParaRPr lang="en-US" dirty="0"/>
          </a:p>
          <a:p>
            <a:pPr marL="285750" indent="-285750">
              <a:buFont typeface="Arial" panose="020B0604020202020204" pitchFamily="34" charset="0"/>
              <a:buChar char="•"/>
            </a:pPr>
            <a:endParaRPr lang="en-US" dirty="0"/>
          </a:p>
        </p:txBody>
      </p:sp>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460374" y="406403"/>
            <a:ext cx="7930383" cy="876299"/>
          </a:xfrm>
        </p:spPr>
        <p:txBody>
          <a:bodyPr/>
          <a:lstStyle/>
          <a:p>
            <a:r>
              <a:rPr lang="en-US" dirty="0"/>
              <a:t>Can you define your outcomes?</a:t>
            </a:r>
          </a:p>
        </p:txBody>
      </p:sp>
      <p:sp>
        <p:nvSpPr>
          <p:cNvPr id="3" name="Footer Placeholder 2">
            <a:extLst>
              <a:ext uri="{FF2B5EF4-FFF2-40B4-BE49-F238E27FC236}">
                <a16:creationId xmlns:a16="http://schemas.microsoft.com/office/drawing/2014/main" id="{5B404C55-E989-F54A-926B-EF0D6C3C02AC}"/>
              </a:ext>
            </a:extLst>
          </p:cNvPr>
          <p:cNvSpPr>
            <a:spLocks noGrp="1"/>
          </p:cNvSpPr>
          <p:nvPr>
            <p:ph type="ftr" sz="quarter" idx="15"/>
          </p:nvPr>
        </p:nvSpPr>
        <p:spPr>
          <a:xfrm>
            <a:off x="4297363" y="6432561"/>
            <a:ext cx="6935787" cy="234939"/>
          </a:xfrm>
        </p:spPr>
        <p:txBody>
          <a:bodyPr anchor="b">
            <a:normAutofit/>
          </a:bodyPr>
          <a:lstStyle/>
          <a:p>
            <a:pPr>
              <a:spcAft>
                <a:spcPts val="600"/>
              </a:spcAft>
            </a:pPr>
            <a:r>
              <a:rPr lang="en-US"/>
              <a:t>Presentation Title Here &gt; Insert &gt; Header &amp; Footer</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23</a:t>
            </a:fld>
            <a:endParaRPr lang="en-US"/>
          </a:p>
        </p:txBody>
      </p:sp>
      <p:sp>
        <p:nvSpPr>
          <p:cNvPr id="5" name="Speech Bubble: Rectangle with Corners Rounded 4">
            <a:extLst>
              <a:ext uri="{FF2B5EF4-FFF2-40B4-BE49-F238E27FC236}">
                <a16:creationId xmlns:a16="http://schemas.microsoft.com/office/drawing/2014/main" id="{4D305E9B-1FAB-F639-DB50-958EE764C0B1}"/>
              </a:ext>
            </a:extLst>
          </p:cNvPr>
          <p:cNvSpPr/>
          <p:nvPr/>
        </p:nvSpPr>
        <p:spPr>
          <a:xfrm>
            <a:off x="8221649" y="2529822"/>
            <a:ext cx="3689406" cy="3433656"/>
          </a:xfrm>
          <a:prstGeom prst="wedgeRoundRectCallout">
            <a:avLst>
              <a:gd name="adj1" fmla="val -88505"/>
              <a:gd name="adj2" fmla="val -340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spcAft>
                <a:spcPts val="900"/>
              </a:spcAft>
            </a:pPr>
            <a:r>
              <a:rPr lang="en-US" sz="1800" b="0" i="0" dirty="0">
                <a:solidFill>
                  <a:schemeClr val="bg1"/>
                </a:solidFill>
                <a:latin typeface="+mn-lt"/>
              </a:rPr>
              <a:t>Learning…</a:t>
            </a:r>
          </a:p>
          <a:p>
            <a:pPr>
              <a:lnSpc>
                <a:spcPts val="2100"/>
              </a:lnSpc>
              <a:spcAft>
                <a:spcPts val="900"/>
              </a:spcAft>
            </a:pPr>
            <a:r>
              <a:rPr lang="en-US" dirty="0">
                <a:solidFill>
                  <a:schemeClr val="bg1"/>
                </a:solidFill>
              </a:rPr>
              <a:t>Take the time to complete full research with your community partners and current offerings in the market.  It informs everything else.</a:t>
            </a:r>
          </a:p>
          <a:p>
            <a:pPr>
              <a:lnSpc>
                <a:spcPts val="2100"/>
              </a:lnSpc>
              <a:spcAft>
                <a:spcPts val="900"/>
              </a:spcAft>
            </a:pPr>
            <a:endParaRPr lang="en-US" dirty="0">
              <a:solidFill>
                <a:schemeClr val="bg1"/>
              </a:solidFill>
            </a:endParaRPr>
          </a:p>
          <a:p>
            <a:pPr>
              <a:lnSpc>
                <a:spcPts val="2100"/>
              </a:lnSpc>
              <a:spcAft>
                <a:spcPts val="900"/>
              </a:spcAft>
            </a:pPr>
            <a:r>
              <a:rPr lang="en-US" dirty="0">
                <a:solidFill>
                  <a:schemeClr val="bg1"/>
                </a:solidFill>
              </a:rPr>
              <a:t>Example(s):  local Community College; WACH; high schools &amp; tech programs; work source.  </a:t>
            </a:r>
          </a:p>
        </p:txBody>
      </p:sp>
    </p:spTree>
    <p:extLst>
      <p:ext uri="{BB962C8B-B14F-4D97-AF65-F5344CB8AC3E}">
        <p14:creationId xmlns:p14="http://schemas.microsoft.com/office/powerpoint/2010/main" val="234106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262292"/>
            <a:ext cx="8229600" cy="884238"/>
          </a:xfrm>
        </p:spPr>
        <p:txBody>
          <a:bodyPr>
            <a:normAutofit/>
          </a:bodyPr>
          <a:lstStyle/>
          <a:p>
            <a:r>
              <a:rPr lang="en-US" dirty="0"/>
              <a:t>MA Apprentice (2017 Pilot of 8) </a:t>
            </a:r>
            <a:br>
              <a:rPr lang="en-US" dirty="0"/>
            </a:br>
            <a:r>
              <a:rPr lang="en-US" dirty="0">
                <a:solidFill>
                  <a:schemeClr val="tx1"/>
                </a:solidFill>
              </a:rPr>
              <a:t>1yr cost</a:t>
            </a:r>
          </a:p>
        </p:txBody>
      </p:sp>
      <p:sp>
        <p:nvSpPr>
          <p:cNvPr id="3" name="Slide Number Placeholder 2"/>
          <p:cNvSpPr>
            <a:spLocks noGrp="1"/>
          </p:cNvSpPr>
          <p:nvPr>
            <p:ph type="sldNum" sz="quarter" idx="12"/>
          </p:nvPr>
        </p:nvSpPr>
        <p:spPr/>
        <p:txBody>
          <a:bodyPr/>
          <a:lstStyle/>
          <a:p>
            <a:fld id="{27BB5831-5223-4A44-9245-133E3842A435}" type="slidenum">
              <a:rPr lang="en-US" smtClean="0">
                <a:solidFill>
                  <a:prstClr val="white"/>
                </a:solidFill>
              </a:rPr>
              <a:pPr/>
              <a:t>24</a:t>
            </a:fld>
            <a:endParaRPr lang="en-US">
              <a:solidFill>
                <a:prstClr val="white"/>
              </a:solidFill>
            </a:endParaRPr>
          </a:p>
        </p:txBody>
      </p:sp>
      <p:pic>
        <p:nvPicPr>
          <p:cNvPr id="5" name="Picture 4"/>
          <p:cNvPicPr>
            <a:picLocks noChangeAspect="1"/>
          </p:cNvPicPr>
          <p:nvPr/>
        </p:nvPicPr>
        <p:blipFill>
          <a:blip r:embed="rId2"/>
          <a:stretch>
            <a:fillRect/>
          </a:stretch>
        </p:blipFill>
        <p:spPr>
          <a:xfrm>
            <a:off x="303212" y="1518444"/>
            <a:ext cx="9035104" cy="3615092"/>
          </a:xfrm>
          <a:prstGeom prst="rect">
            <a:avLst/>
          </a:prstGeom>
          <a:solidFill>
            <a:schemeClr val="bg1"/>
          </a:solidFill>
        </p:spPr>
      </p:pic>
      <p:sp>
        <p:nvSpPr>
          <p:cNvPr id="6" name="Speech Bubble: Rectangle with Corners Rounded 5">
            <a:extLst>
              <a:ext uri="{FF2B5EF4-FFF2-40B4-BE49-F238E27FC236}">
                <a16:creationId xmlns:a16="http://schemas.microsoft.com/office/drawing/2014/main" id="{259E0DB0-5D79-5E18-0FCA-7A4642337129}"/>
              </a:ext>
            </a:extLst>
          </p:cNvPr>
          <p:cNvSpPr/>
          <p:nvPr/>
        </p:nvSpPr>
        <p:spPr>
          <a:xfrm>
            <a:off x="8325016" y="5133536"/>
            <a:ext cx="3789196" cy="1645919"/>
          </a:xfrm>
          <a:prstGeom prst="wedgeRoundRectCallout">
            <a:avLst>
              <a:gd name="adj1" fmla="val -38670"/>
              <a:gd name="adj2" fmla="val -679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00"/>
              </a:lnSpc>
              <a:spcAft>
                <a:spcPts val="900"/>
              </a:spcAft>
            </a:pPr>
            <a:r>
              <a:rPr lang="en-US" sz="1600" dirty="0">
                <a:solidFill>
                  <a:schemeClr val="bg1"/>
                </a:solidFill>
              </a:rPr>
              <a:t>Be ready to scale the size and scope of your pipeline up or down.  </a:t>
            </a:r>
          </a:p>
          <a:p>
            <a:pPr>
              <a:lnSpc>
                <a:spcPts val="2100"/>
              </a:lnSpc>
              <a:spcAft>
                <a:spcPts val="900"/>
              </a:spcAft>
            </a:pPr>
            <a:r>
              <a:rPr lang="en-US" sz="1600" dirty="0">
                <a:solidFill>
                  <a:schemeClr val="bg1"/>
                </a:solidFill>
              </a:rPr>
              <a:t>Have a pilot with less students as an alternative in your back pocket.</a:t>
            </a:r>
          </a:p>
        </p:txBody>
      </p:sp>
      <p:sp>
        <p:nvSpPr>
          <p:cNvPr id="4" name="TextBox 3">
            <a:extLst>
              <a:ext uri="{FF2B5EF4-FFF2-40B4-BE49-F238E27FC236}">
                <a16:creationId xmlns:a16="http://schemas.microsoft.com/office/drawing/2014/main" id="{21DDBACB-33A7-54B2-A90D-6688FD8EBA42}"/>
              </a:ext>
            </a:extLst>
          </p:cNvPr>
          <p:cNvSpPr txBox="1"/>
          <p:nvPr/>
        </p:nvSpPr>
        <p:spPr>
          <a:xfrm>
            <a:off x="11477905" y="260127"/>
            <a:ext cx="543322" cy="369236"/>
          </a:xfrm>
          <a:prstGeom prst="rect">
            <a:avLst/>
          </a:prstGeom>
          <a:noFill/>
        </p:spPr>
        <p:txBody>
          <a:bodyPr wrap="square" rtlCol="0">
            <a:spAutoFit/>
          </a:bodyPr>
          <a:lstStyle/>
          <a:p>
            <a:r>
              <a:rPr lang="en-US" sz="1799" dirty="0">
                <a:solidFill>
                  <a:schemeClr val="bg1"/>
                </a:solidFill>
              </a:rPr>
              <a:t>BF</a:t>
            </a:r>
          </a:p>
        </p:txBody>
      </p:sp>
    </p:spTree>
    <p:extLst>
      <p:ext uri="{BB962C8B-B14F-4D97-AF65-F5344CB8AC3E}">
        <p14:creationId xmlns:p14="http://schemas.microsoft.com/office/powerpoint/2010/main" val="928552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461963" y="460377"/>
            <a:ext cx="5519738" cy="876299"/>
          </a:xfrm>
        </p:spPr>
        <p:txBody>
          <a:bodyPr/>
          <a:lstStyle/>
          <a:p>
            <a:r>
              <a:rPr lang="en-US" dirty="0"/>
              <a:t>VIDEO Evidence</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25</a:t>
            </a:fld>
            <a:endParaRPr lang="en-US"/>
          </a:p>
        </p:txBody>
      </p:sp>
      <p:pic>
        <p:nvPicPr>
          <p:cNvPr id="8" name="Picture 7">
            <a:hlinkClick r:id="rId3"/>
            <a:extLst>
              <a:ext uri="{FF2B5EF4-FFF2-40B4-BE49-F238E27FC236}">
                <a16:creationId xmlns:a16="http://schemas.microsoft.com/office/drawing/2014/main" id="{5C42266A-0BBA-0358-1356-D72554623F2E}"/>
              </a:ext>
            </a:extLst>
          </p:cNvPr>
          <p:cNvPicPr>
            <a:picLocks noChangeAspect="1"/>
          </p:cNvPicPr>
          <p:nvPr/>
        </p:nvPicPr>
        <p:blipFill>
          <a:blip r:embed="rId4"/>
          <a:stretch>
            <a:fillRect/>
          </a:stretch>
        </p:blipFill>
        <p:spPr>
          <a:xfrm>
            <a:off x="6593609" y="1478558"/>
            <a:ext cx="5224280" cy="2991853"/>
          </a:xfrm>
          <a:prstGeom prst="rect">
            <a:avLst/>
          </a:prstGeom>
        </p:spPr>
      </p:pic>
      <p:pic>
        <p:nvPicPr>
          <p:cNvPr id="10" name="Picture 9">
            <a:hlinkClick r:id="rId5"/>
            <a:extLst>
              <a:ext uri="{FF2B5EF4-FFF2-40B4-BE49-F238E27FC236}">
                <a16:creationId xmlns:a16="http://schemas.microsoft.com/office/drawing/2014/main" id="{B3FE3592-C523-8434-638E-A9A241E88930}"/>
              </a:ext>
            </a:extLst>
          </p:cNvPr>
          <p:cNvPicPr>
            <a:picLocks noChangeAspect="1"/>
          </p:cNvPicPr>
          <p:nvPr/>
        </p:nvPicPr>
        <p:blipFill>
          <a:blip r:embed="rId6"/>
          <a:stretch>
            <a:fillRect/>
          </a:stretch>
        </p:blipFill>
        <p:spPr>
          <a:xfrm>
            <a:off x="370936" y="1478558"/>
            <a:ext cx="4944828" cy="2991853"/>
          </a:xfrm>
          <a:prstGeom prst="rect">
            <a:avLst/>
          </a:prstGeom>
        </p:spPr>
      </p:pic>
    </p:spTree>
    <p:extLst>
      <p:ext uri="{BB962C8B-B14F-4D97-AF65-F5344CB8AC3E}">
        <p14:creationId xmlns:p14="http://schemas.microsoft.com/office/powerpoint/2010/main" val="1984389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6151-7A0F-5346-8217-A6D32AC5BADB}"/>
              </a:ext>
            </a:extLst>
          </p:cNvPr>
          <p:cNvSpPr>
            <a:spLocks noGrp="1"/>
          </p:cNvSpPr>
          <p:nvPr>
            <p:ph type="title"/>
          </p:nvPr>
        </p:nvSpPr>
        <p:spPr/>
        <p:txBody>
          <a:bodyPr/>
          <a:lstStyle/>
          <a:p>
            <a:r>
              <a:rPr lang="en-US" dirty="0"/>
              <a:t>Appendix</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1"/>
          </p:nvPr>
        </p:nvSpPr>
        <p:spPr/>
        <p:txBody>
          <a:bodyPr/>
          <a:lstStyle/>
          <a:p>
            <a:pPr lvl="8"/>
            <a:fld id="{1E3D5677-3D20-0C46-8497-54D73E689044}" type="slidenum">
              <a:rPr lang="en-US"/>
              <a:pPr lvl="8"/>
              <a:t>26</a:t>
            </a:fld>
            <a:endParaRPr lang="en-US"/>
          </a:p>
        </p:txBody>
      </p:sp>
    </p:spTree>
    <p:extLst>
      <p:ext uri="{BB962C8B-B14F-4D97-AF65-F5344CB8AC3E}">
        <p14:creationId xmlns:p14="http://schemas.microsoft.com/office/powerpoint/2010/main" val="315483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68F2EF-04BD-A97C-818F-C4759619DA83}"/>
              </a:ext>
            </a:extLst>
          </p:cNvPr>
          <p:cNvSpPr>
            <a:spLocks noGrp="1"/>
          </p:cNvSpPr>
          <p:nvPr>
            <p:ph type="body" sz="quarter" idx="13"/>
          </p:nvPr>
        </p:nvSpPr>
        <p:spPr>
          <a:xfrm>
            <a:off x="714816" y="1971686"/>
            <a:ext cx="6878680" cy="4460876"/>
          </a:xfrm>
        </p:spPr>
        <p:txBody>
          <a:bodyPr/>
          <a:lstStyle/>
          <a:p>
            <a:pPr marL="285750" indent="-285750">
              <a:buFont typeface="Arial" panose="020B0604020202020204" pitchFamily="34" charset="0"/>
              <a:buChar char="•"/>
            </a:pPr>
            <a:r>
              <a:rPr lang="en-US" dirty="0"/>
              <a:t>What position has the highest number of openings?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many of these positions do you currently have?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Has the number of positions needed inside your organization grown over the past 3-5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projections in retirement in this role are you seeing?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What is the position you need to address?</a:t>
            </a:r>
          </a:p>
          <a:p>
            <a:endParaRPr lang="en-US" dirty="0"/>
          </a:p>
          <a:p>
            <a:endParaRPr lang="en-US" dirty="0"/>
          </a:p>
        </p:txBody>
      </p:sp>
      <p:sp>
        <p:nvSpPr>
          <p:cNvPr id="3" name="Title 2">
            <a:extLst>
              <a:ext uri="{FF2B5EF4-FFF2-40B4-BE49-F238E27FC236}">
                <a16:creationId xmlns:a16="http://schemas.microsoft.com/office/drawing/2014/main" id="{BD7B910C-34FF-E105-B7C7-305B05CB59DD}"/>
              </a:ext>
            </a:extLst>
          </p:cNvPr>
          <p:cNvSpPr>
            <a:spLocks noGrp="1"/>
          </p:cNvSpPr>
          <p:nvPr>
            <p:ph type="title"/>
          </p:nvPr>
        </p:nvSpPr>
        <p:spPr>
          <a:xfrm>
            <a:off x="461962" y="600701"/>
            <a:ext cx="11263311" cy="876299"/>
          </a:xfrm>
        </p:spPr>
        <p:txBody>
          <a:bodyPr/>
          <a:lstStyle/>
          <a:p>
            <a:r>
              <a:rPr lang="en-US" dirty="0"/>
              <a:t>What is YOUR Hot Job?  (Identify one: ___________)</a:t>
            </a:r>
          </a:p>
        </p:txBody>
      </p:sp>
      <p:sp>
        <p:nvSpPr>
          <p:cNvPr id="5" name="Slide Number Placeholder 4">
            <a:extLst>
              <a:ext uri="{FF2B5EF4-FFF2-40B4-BE49-F238E27FC236}">
                <a16:creationId xmlns:a16="http://schemas.microsoft.com/office/drawing/2014/main" id="{8A98F4E3-213D-F0A7-88CA-7FEC32FE501C}"/>
              </a:ext>
            </a:extLst>
          </p:cNvPr>
          <p:cNvSpPr>
            <a:spLocks noGrp="1"/>
          </p:cNvSpPr>
          <p:nvPr>
            <p:ph type="sldNum" sz="quarter" idx="20"/>
          </p:nvPr>
        </p:nvSpPr>
        <p:spPr/>
        <p:txBody>
          <a:bodyPr/>
          <a:lstStyle/>
          <a:p>
            <a:pPr lvl="8"/>
            <a:fld id="{1E3D5677-3D20-0C46-8497-54D73E689044}" type="slidenum">
              <a:rPr lang="en-US" smtClean="0"/>
              <a:pPr lvl="8"/>
              <a:t>27</a:t>
            </a:fld>
            <a:endParaRPr lang="en-US"/>
          </a:p>
        </p:txBody>
      </p:sp>
      <p:sp>
        <p:nvSpPr>
          <p:cNvPr id="6" name="TextBox 5">
            <a:extLst>
              <a:ext uri="{FF2B5EF4-FFF2-40B4-BE49-F238E27FC236}">
                <a16:creationId xmlns:a16="http://schemas.microsoft.com/office/drawing/2014/main" id="{1247541A-9882-ABF0-395C-F30BD32A49F9}"/>
              </a:ext>
            </a:extLst>
          </p:cNvPr>
          <p:cNvSpPr txBox="1"/>
          <p:nvPr/>
        </p:nvSpPr>
        <p:spPr>
          <a:xfrm>
            <a:off x="8595360" y="2266528"/>
            <a:ext cx="3331596" cy="3267986"/>
          </a:xfrm>
          <a:prstGeom prst="rect">
            <a:avLst/>
          </a:prstGeom>
          <a:solidFill>
            <a:srgbClr val="002060"/>
          </a:solidFill>
        </p:spPr>
        <p:txBody>
          <a:bodyPr wrap="square" lIns="0" tIns="0" rIns="0" bIns="0" rtlCol="0">
            <a:noAutofit/>
          </a:bodyPr>
          <a:lstStyle/>
          <a:p>
            <a:pPr marL="0" indent="0" algn="ctr">
              <a:lnSpc>
                <a:spcPts val="2100"/>
              </a:lnSpc>
              <a:spcAft>
                <a:spcPts val="900"/>
              </a:spcAft>
            </a:pPr>
            <a:endParaRPr lang="en-US" sz="1800" b="1" dirty="0">
              <a:solidFill>
                <a:schemeClr val="bg1"/>
              </a:solidFill>
              <a:latin typeface="+mn-lt"/>
            </a:endParaRPr>
          </a:p>
          <a:p>
            <a:pPr marL="0" indent="0" algn="ctr">
              <a:lnSpc>
                <a:spcPts val="2100"/>
              </a:lnSpc>
              <a:spcAft>
                <a:spcPts val="900"/>
              </a:spcAft>
            </a:pPr>
            <a:r>
              <a:rPr lang="en-US" sz="1800" b="1" dirty="0">
                <a:solidFill>
                  <a:schemeClr val="bg1"/>
                </a:solidFill>
                <a:latin typeface="+mn-lt"/>
              </a:rPr>
              <a:t>Problem Statement:</a:t>
            </a:r>
          </a:p>
          <a:p>
            <a:pPr marL="0" indent="0" algn="ctr">
              <a:lnSpc>
                <a:spcPts val="2100"/>
              </a:lnSpc>
              <a:spcAft>
                <a:spcPts val="900"/>
              </a:spcAft>
            </a:pPr>
            <a:r>
              <a:rPr lang="en-US" dirty="0">
                <a:solidFill>
                  <a:schemeClr val="bg1"/>
                </a:solidFill>
              </a:rPr>
              <a:t>There are not enough trained MA-C’s available in the market to improve patient access and provider productivity concerns.  A new pipeline is needed to augment current practices and improve retention of MA-C’s we are investing in.  </a:t>
            </a:r>
            <a:r>
              <a:rPr lang="en-US" sz="1800" b="0" i="0" dirty="0">
                <a:solidFill>
                  <a:schemeClr val="bg1"/>
                </a:solidFill>
                <a:latin typeface="+mn-lt"/>
              </a:rPr>
              <a:t> </a:t>
            </a:r>
          </a:p>
          <a:p>
            <a:pPr marL="0" indent="0" algn="ctr">
              <a:lnSpc>
                <a:spcPts val="2100"/>
              </a:lnSpc>
              <a:spcAft>
                <a:spcPts val="900"/>
              </a:spcAft>
            </a:pPr>
            <a:endParaRPr lang="en-US" sz="1800" b="0" i="0" dirty="0">
              <a:solidFill>
                <a:schemeClr val="bg1"/>
              </a:solidFill>
              <a:latin typeface="+mn-lt"/>
            </a:endParaRPr>
          </a:p>
          <a:p>
            <a:pPr marL="0" indent="0" algn="ctr">
              <a:lnSpc>
                <a:spcPts val="2100"/>
              </a:lnSpc>
              <a:spcAft>
                <a:spcPts val="900"/>
              </a:spcAft>
            </a:pPr>
            <a:endParaRPr lang="en-US" sz="1800" b="0" i="0" dirty="0">
              <a:solidFill>
                <a:schemeClr val="bg1"/>
              </a:solidFill>
              <a:latin typeface="+mn-lt"/>
            </a:endParaRPr>
          </a:p>
        </p:txBody>
      </p:sp>
      <p:sp>
        <p:nvSpPr>
          <p:cNvPr id="4" name="TextBox 3">
            <a:extLst>
              <a:ext uri="{FF2B5EF4-FFF2-40B4-BE49-F238E27FC236}">
                <a16:creationId xmlns:a16="http://schemas.microsoft.com/office/drawing/2014/main" id="{E473561F-1FD6-6E15-5486-275D54C816A0}"/>
              </a:ext>
            </a:extLst>
          </p:cNvPr>
          <p:cNvSpPr txBox="1"/>
          <p:nvPr/>
        </p:nvSpPr>
        <p:spPr>
          <a:xfrm>
            <a:off x="11477905" y="260127"/>
            <a:ext cx="543322" cy="369236"/>
          </a:xfrm>
          <a:prstGeom prst="rect">
            <a:avLst/>
          </a:prstGeom>
          <a:noFill/>
        </p:spPr>
        <p:txBody>
          <a:bodyPr wrap="square" rtlCol="0">
            <a:spAutoFit/>
          </a:bodyPr>
          <a:lstStyle/>
          <a:p>
            <a:r>
              <a:rPr lang="en-US" sz="1799" dirty="0">
                <a:solidFill>
                  <a:srgbClr val="0070C0"/>
                </a:solidFill>
              </a:rPr>
              <a:t>JO</a:t>
            </a:r>
          </a:p>
        </p:txBody>
      </p:sp>
    </p:spTree>
    <p:extLst>
      <p:ext uri="{BB962C8B-B14F-4D97-AF65-F5344CB8AC3E}">
        <p14:creationId xmlns:p14="http://schemas.microsoft.com/office/powerpoint/2010/main" val="3730762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BD4180-1330-4047-8301-076D2EBDFD11}"/>
              </a:ext>
            </a:extLst>
          </p:cNvPr>
          <p:cNvSpPr>
            <a:spLocks noGrp="1"/>
          </p:cNvSpPr>
          <p:nvPr>
            <p:ph type="sldNum" sz="quarter" idx="16"/>
          </p:nvPr>
        </p:nvSpPr>
        <p:spPr/>
        <p:txBody>
          <a:bodyPr/>
          <a:lstStyle/>
          <a:p>
            <a:fld id="{1E3D5677-3D20-0C46-8497-54D73E689044}" type="slidenum">
              <a:rPr lang="en-US"/>
              <a:pPr/>
              <a:t>3</a:t>
            </a:fld>
            <a:endParaRPr lang="en-US"/>
          </a:p>
        </p:txBody>
      </p:sp>
      <p:sp>
        <p:nvSpPr>
          <p:cNvPr id="9" name="Text Placeholder 8">
            <a:extLst>
              <a:ext uri="{FF2B5EF4-FFF2-40B4-BE49-F238E27FC236}">
                <a16:creationId xmlns:a16="http://schemas.microsoft.com/office/drawing/2014/main" id="{0EC35998-FFFB-8741-8954-14C408C8F7F9}"/>
              </a:ext>
            </a:extLst>
          </p:cNvPr>
          <p:cNvSpPr>
            <a:spLocks noGrp="1"/>
          </p:cNvSpPr>
          <p:nvPr>
            <p:ph type="body" sz="quarter" idx="17"/>
          </p:nvPr>
        </p:nvSpPr>
        <p:spPr>
          <a:xfrm>
            <a:off x="2227118" y="2546350"/>
            <a:ext cx="7212973" cy="3526971"/>
          </a:xfrm>
        </p:spPr>
        <p:txBody>
          <a:bodyPr/>
          <a:lstStyle/>
          <a:p>
            <a:pPr marL="571500" indent="-571500">
              <a:buFont typeface="Arial" panose="020B0604020202020204" pitchFamily="34" charset="0"/>
              <a:buChar char="•"/>
            </a:pPr>
            <a:r>
              <a:rPr lang="en-US" sz="3600" dirty="0">
                <a:solidFill>
                  <a:schemeClr val="accent2">
                    <a:lumMod val="60000"/>
                    <a:lumOff val="40000"/>
                  </a:schemeClr>
                </a:solidFill>
              </a:rPr>
              <a:t>Define Your Highest Need Role</a:t>
            </a:r>
          </a:p>
          <a:p>
            <a:endParaRPr lang="en-US" sz="3600" dirty="0"/>
          </a:p>
          <a:p>
            <a:pPr marL="571500" indent="-571500">
              <a:buFont typeface="Arial" panose="020B0604020202020204" pitchFamily="34" charset="0"/>
              <a:buChar char="•"/>
            </a:pPr>
            <a:r>
              <a:rPr lang="en-US" sz="3600" dirty="0"/>
              <a:t>Who Are Your Partners</a:t>
            </a:r>
          </a:p>
          <a:p>
            <a:endParaRPr lang="en-US" sz="3600" dirty="0"/>
          </a:p>
          <a:p>
            <a:pPr marL="571500" indent="-571500">
              <a:buFont typeface="Arial" panose="020B0604020202020204" pitchFamily="34" charset="0"/>
              <a:buChar char="•"/>
            </a:pPr>
            <a:r>
              <a:rPr lang="en-US" sz="3600" dirty="0"/>
              <a:t>Build Your Pipeline</a:t>
            </a:r>
          </a:p>
        </p:txBody>
      </p:sp>
    </p:spTree>
    <p:extLst>
      <p:ext uri="{BB962C8B-B14F-4D97-AF65-F5344CB8AC3E}">
        <p14:creationId xmlns:p14="http://schemas.microsoft.com/office/powerpoint/2010/main" val="3622062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182879" y="96579"/>
            <a:ext cx="6191793" cy="876299"/>
          </a:xfrm>
        </p:spPr>
        <p:txBody>
          <a:bodyPr/>
          <a:lstStyle/>
          <a:p>
            <a:pPr algn="ctr"/>
            <a:r>
              <a:rPr lang="en-US" sz="4000" b="1" dirty="0">
                <a:latin typeface="+mj-lt"/>
              </a:rPr>
              <a:t>What are your hot jobs?</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4</a:t>
            </a:fld>
            <a:endParaRPr lang="en-US"/>
          </a:p>
        </p:txBody>
      </p:sp>
      <p:pic>
        <p:nvPicPr>
          <p:cNvPr id="6" name="Picture 5">
            <a:extLst>
              <a:ext uri="{FF2B5EF4-FFF2-40B4-BE49-F238E27FC236}">
                <a16:creationId xmlns:a16="http://schemas.microsoft.com/office/drawing/2014/main" id="{D82554EC-0D9F-D8F1-6E8D-82A24D51ACC8}"/>
              </a:ext>
            </a:extLst>
          </p:cNvPr>
          <p:cNvPicPr>
            <a:picLocks noChangeAspect="1"/>
          </p:cNvPicPr>
          <p:nvPr/>
        </p:nvPicPr>
        <p:blipFill>
          <a:blip r:embed="rId3"/>
          <a:stretch>
            <a:fillRect/>
          </a:stretch>
        </p:blipFill>
        <p:spPr>
          <a:xfrm>
            <a:off x="7482751" y="4646226"/>
            <a:ext cx="2438936" cy="1602478"/>
          </a:xfrm>
          <a:prstGeom prst="rect">
            <a:avLst/>
          </a:prstGeom>
        </p:spPr>
      </p:pic>
      <p:sp>
        <p:nvSpPr>
          <p:cNvPr id="13" name="TextBox 12">
            <a:extLst>
              <a:ext uri="{FF2B5EF4-FFF2-40B4-BE49-F238E27FC236}">
                <a16:creationId xmlns:a16="http://schemas.microsoft.com/office/drawing/2014/main" id="{6D816C39-FBEC-34D2-1312-3C7EF75CD443}"/>
              </a:ext>
            </a:extLst>
          </p:cNvPr>
          <p:cNvSpPr txBox="1"/>
          <p:nvPr/>
        </p:nvSpPr>
        <p:spPr>
          <a:xfrm>
            <a:off x="182879" y="5312125"/>
            <a:ext cx="4670891" cy="457200"/>
          </a:xfrm>
          <a:prstGeom prst="rect">
            <a:avLst/>
          </a:prstGeom>
          <a:noFill/>
        </p:spPr>
        <p:txBody>
          <a:bodyPr wrap="square" lIns="0" tIns="0" rIns="0" bIns="0" rtlCol="0">
            <a:noAutofit/>
          </a:bodyPr>
          <a:lstStyle/>
          <a:p>
            <a:pPr marL="0" indent="0" algn="l"/>
            <a:r>
              <a:rPr lang="en-US" sz="1000" b="0" i="1" dirty="0">
                <a:solidFill>
                  <a:schemeClr val="bg1"/>
                </a:solidFill>
                <a:latin typeface="+mn-lt"/>
              </a:rPr>
              <a:t>Yakima County Statistics August 2024</a:t>
            </a:r>
          </a:p>
        </p:txBody>
      </p:sp>
      <p:sp>
        <p:nvSpPr>
          <p:cNvPr id="14" name="TextBox 13">
            <a:extLst>
              <a:ext uri="{FF2B5EF4-FFF2-40B4-BE49-F238E27FC236}">
                <a16:creationId xmlns:a16="http://schemas.microsoft.com/office/drawing/2014/main" id="{9C40B85E-5520-1F82-AFF0-35FA4A7EB06A}"/>
              </a:ext>
            </a:extLst>
          </p:cNvPr>
          <p:cNvSpPr txBox="1"/>
          <p:nvPr/>
        </p:nvSpPr>
        <p:spPr>
          <a:xfrm>
            <a:off x="8279704" y="2636413"/>
            <a:ext cx="4982998" cy="1825955"/>
          </a:xfrm>
          <a:prstGeom prst="rect">
            <a:avLst/>
          </a:prstGeom>
          <a:noFill/>
        </p:spPr>
        <p:txBody>
          <a:bodyPr wrap="square" lIns="0" tIns="0" rIns="0" bIns="0" rtlCol="0">
            <a:noAutofit/>
          </a:bodyPr>
          <a:lstStyle/>
          <a:p>
            <a:r>
              <a:rPr lang="en-US" sz="2000" dirty="0">
                <a:solidFill>
                  <a:schemeClr val="bg1"/>
                </a:solidFill>
              </a:rPr>
              <a:t>Define your highest need position</a:t>
            </a:r>
          </a:p>
          <a:p>
            <a:pPr marL="285750" indent="-285750">
              <a:buFont typeface="Arial" panose="020B0604020202020204" pitchFamily="34" charset="0"/>
              <a:buChar char="•"/>
            </a:pPr>
            <a:r>
              <a:rPr lang="en-US" sz="2000" dirty="0">
                <a:solidFill>
                  <a:schemeClr val="bg1"/>
                </a:solidFill>
              </a:rPr>
              <a:t>Highest Number of Openings</a:t>
            </a:r>
          </a:p>
          <a:p>
            <a:pPr marL="285750" indent="-285750">
              <a:buFont typeface="Arial" panose="020B0604020202020204" pitchFamily="34" charset="0"/>
              <a:buChar char="•"/>
            </a:pPr>
            <a:r>
              <a:rPr lang="en-US" sz="2000" dirty="0">
                <a:solidFill>
                  <a:schemeClr val="bg1"/>
                </a:solidFill>
              </a:rPr>
              <a:t>Trend for that Position</a:t>
            </a:r>
          </a:p>
          <a:p>
            <a:pPr marL="285750" indent="-285750">
              <a:buFont typeface="Arial" panose="020B0604020202020204" pitchFamily="34" charset="0"/>
              <a:buChar char="•"/>
            </a:pPr>
            <a:r>
              <a:rPr lang="en-US" sz="2000" dirty="0">
                <a:solidFill>
                  <a:schemeClr val="bg1"/>
                </a:solidFill>
              </a:rPr>
              <a:t>Do we have High Turnover</a:t>
            </a:r>
          </a:p>
          <a:p>
            <a:pPr marL="285750" indent="-285750">
              <a:buFont typeface="Arial" panose="020B0604020202020204" pitchFamily="34" charset="0"/>
              <a:buChar char="•"/>
            </a:pPr>
            <a:r>
              <a:rPr lang="en-US" sz="2000" dirty="0">
                <a:solidFill>
                  <a:schemeClr val="bg1"/>
                </a:solidFill>
              </a:rPr>
              <a:t>Does the Market Support</a:t>
            </a:r>
          </a:p>
          <a:p>
            <a:pPr marL="285750" indent="-285750" algn="l">
              <a:lnSpc>
                <a:spcPts val="2100"/>
              </a:lnSpc>
              <a:spcAft>
                <a:spcPts val="900"/>
              </a:spcAft>
              <a:buFontTx/>
              <a:buChar char="-"/>
            </a:pPr>
            <a:endParaRPr lang="en-US" sz="1800" b="0" i="0" dirty="0">
              <a:latin typeface="+mn-lt"/>
            </a:endParaRPr>
          </a:p>
        </p:txBody>
      </p:sp>
      <p:sp>
        <p:nvSpPr>
          <p:cNvPr id="3" name="Rectangle 2">
            <a:extLst>
              <a:ext uri="{FF2B5EF4-FFF2-40B4-BE49-F238E27FC236}">
                <a16:creationId xmlns:a16="http://schemas.microsoft.com/office/drawing/2014/main" id="{599AA838-DC70-EF07-0A86-E40021DD233D}"/>
              </a:ext>
            </a:extLst>
          </p:cNvPr>
          <p:cNvSpPr/>
          <p:nvPr/>
        </p:nvSpPr>
        <p:spPr>
          <a:xfrm>
            <a:off x="170681" y="1287864"/>
            <a:ext cx="7276699" cy="3833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3B727B66-D4B8-9165-D444-F1FEFAA38209}"/>
              </a:ext>
            </a:extLst>
          </p:cNvPr>
          <p:cNvGraphicFramePr>
            <a:graphicFrameLocks noGrp="1"/>
          </p:cNvGraphicFramePr>
          <p:nvPr>
            <p:extLst>
              <p:ext uri="{D42A27DB-BD31-4B8C-83A1-F6EECF244321}">
                <p14:modId xmlns:p14="http://schemas.microsoft.com/office/powerpoint/2010/main" val="1555906689"/>
              </p:ext>
            </p:extLst>
          </p:nvPr>
        </p:nvGraphicFramePr>
        <p:xfrm>
          <a:off x="230448" y="1446028"/>
          <a:ext cx="7181561" cy="3516705"/>
        </p:xfrm>
        <a:graphic>
          <a:graphicData uri="http://schemas.openxmlformats.org/drawingml/2006/table">
            <a:tbl>
              <a:tblPr/>
              <a:tblGrid>
                <a:gridCol w="1456603">
                  <a:extLst>
                    <a:ext uri="{9D8B030D-6E8A-4147-A177-3AD203B41FA5}">
                      <a16:colId xmlns:a16="http://schemas.microsoft.com/office/drawing/2014/main" val="1196786473"/>
                    </a:ext>
                  </a:extLst>
                </a:gridCol>
                <a:gridCol w="4818279">
                  <a:extLst>
                    <a:ext uri="{9D8B030D-6E8A-4147-A177-3AD203B41FA5}">
                      <a16:colId xmlns:a16="http://schemas.microsoft.com/office/drawing/2014/main" val="1846103334"/>
                    </a:ext>
                  </a:extLst>
                </a:gridCol>
                <a:gridCol w="906679">
                  <a:extLst>
                    <a:ext uri="{9D8B030D-6E8A-4147-A177-3AD203B41FA5}">
                      <a16:colId xmlns:a16="http://schemas.microsoft.com/office/drawing/2014/main" val="2818193228"/>
                    </a:ext>
                  </a:extLst>
                </a:gridCol>
              </a:tblGrid>
              <a:tr h="271043">
                <a:tc>
                  <a:txBody>
                    <a:bodyPr/>
                    <a:lstStyle/>
                    <a:p>
                      <a:pPr algn="l" fontAlgn="b"/>
                      <a:r>
                        <a:rPr lang="en-US" sz="2000" b="1" i="0" u="none" strike="noStrike" baseline="0">
                          <a:solidFill>
                            <a:srgbClr val="FFFFFF"/>
                          </a:solidFill>
                          <a:effectLst/>
                          <a:highlight>
                            <a:srgbClr val="0D3455"/>
                          </a:highlight>
                          <a:latin typeface="Arial Narrow" panose="020B0606020202030204" pitchFamily="34" charset="0"/>
                        </a:rPr>
                        <a:t>County</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3455"/>
                    </a:solidFill>
                  </a:tcPr>
                </a:tc>
                <a:tc>
                  <a:txBody>
                    <a:bodyPr/>
                    <a:lstStyle/>
                    <a:p>
                      <a:pPr algn="l" fontAlgn="b"/>
                      <a:r>
                        <a:rPr lang="en-US" sz="2000" b="1" i="0" u="none" strike="noStrike" baseline="0">
                          <a:solidFill>
                            <a:srgbClr val="FFFFFF"/>
                          </a:solidFill>
                          <a:effectLst/>
                          <a:highlight>
                            <a:srgbClr val="0D3455"/>
                          </a:highlight>
                          <a:latin typeface="Arial Narrow" panose="020B0606020202030204" pitchFamily="34" charset="0"/>
                        </a:rPr>
                        <a:t>Occupation (SOC)</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3455"/>
                    </a:solidFill>
                  </a:tcPr>
                </a:tc>
                <a:tc>
                  <a:txBody>
                    <a:bodyPr/>
                    <a:lstStyle/>
                    <a:p>
                      <a:pPr algn="l" fontAlgn="b"/>
                      <a:r>
                        <a:rPr lang="en-US" sz="2000" b="1" i="0" u="none" strike="noStrike" baseline="0" dirty="0">
                          <a:solidFill>
                            <a:srgbClr val="FFFFFF"/>
                          </a:solidFill>
                          <a:effectLst/>
                          <a:highlight>
                            <a:srgbClr val="0D3455"/>
                          </a:highlight>
                          <a:latin typeface="Arial Narrow" panose="020B0606020202030204" pitchFamily="34" charset="0"/>
                        </a:rPr>
                        <a:t>Total postings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3455"/>
                    </a:solidFill>
                  </a:tcPr>
                </a:tc>
                <a:extLst>
                  <a:ext uri="{0D108BD9-81ED-4DB2-BD59-A6C34878D82A}">
                    <a16:rowId xmlns:a16="http://schemas.microsoft.com/office/drawing/2014/main" val="2412892766"/>
                  </a:ext>
                </a:extLst>
              </a:tr>
              <a:tr h="271043">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Registered Nurses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r" fontAlgn="b"/>
                      <a:r>
                        <a:rPr lang="en-US" sz="1480" b="0" i="0" u="none" strike="noStrike" baseline="0">
                          <a:solidFill>
                            <a:srgbClr val="000000"/>
                          </a:solidFill>
                          <a:effectLst/>
                          <a:highlight>
                            <a:srgbClr val="ECF1F4"/>
                          </a:highlight>
                          <a:latin typeface="Arial Narrow" panose="020B0606020202030204" pitchFamily="34" charset="0"/>
                        </a:rPr>
                        <a:t>327</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extLst>
                  <a:ext uri="{0D108BD9-81ED-4DB2-BD59-A6C34878D82A}">
                    <a16:rowId xmlns:a16="http://schemas.microsoft.com/office/drawing/2014/main" val="3483724080"/>
                  </a:ext>
                </a:extLst>
              </a:tr>
              <a:tr h="271043">
                <a:tc>
                  <a:txBody>
                    <a:bodyPr/>
                    <a:lstStyle/>
                    <a:p>
                      <a:pPr algn="l" fontAlgn="b"/>
                      <a:r>
                        <a:rPr lang="en-US" sz="1480" b="0" i="0" u="none" strike="noStrike" baseline="0">
                          <a:solidFill>
                            <a:srgbClr val="000000"/>
                          </a:solidFill>
                          <a:effectLs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80" b="0" i="0" u="none" strike="noStrike" baseline="0">
                          <a:solidFill>
                            <a:srgbClr val="000000"/>
                          </a:solidFill>
                          <a:effectLst/>
                          <a:latin typeface="Arial Narrow" panose="020B0606020202030204" pitchFamily="34" charset="0"/>
                        </a:rPr>
                        <a:t>Retail Salespersons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80" b="0" i="0" u="none" strike="noStrike" baseline="0">
                          <a:solidFill>
                            <a:srgbClr val="000000"/>
                          </a:solidFill>
                          <a:effectLst/>
                          <a:latin typeface="Arial Narrow" panose="020B0606020202030204" pitchFamily="34" charset="0"/>
                        </a:rPr>
                        <a:t>76</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1612780"/>
                  </a:ext>
                </a:extLst>
              </a:tr>
              <a:tr h="271043">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Health Technologists and Technicians, All Other</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r" fontAlgn="b"/>
                      <a:r>
                        <a:rPr lang="en-US" sz="1480" b="0" i="0" u="none" strike="noStrike" baseline="0">
                          <a:solidFill>
                            <a:srgbClr val="000000"/>
                          </a:solidFill>
                          <a:effectLst/>
                          <a:highlight>
                            <a:srgbClr val="ECF1F4"/>
                          </a:highlight>
                          <a:latin typeface="Arial Narrow" panose="020B0606020202030204" pitchFamily="34" charset="0"/>
                        </a:rPr>
                        <a:t>75</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extLst>
                  <a:ext uri="{0D108BD9-81ED-4DB2-BD59-A6C34878D82A}">
                    <a16:rowId xmlns:a16="http://schemas.microsoft.com/office/drawing/2014/main" val="1894389096"/>
                  </a:ext>
                </a:extLst>
              </a:tr>
              <a:tr h="271043">
                <a:tc>
                  <a:txBody>
                    <a:bodyPr/>
                    <a:lstStyle/>
                    <a:p>
                      <a:pPr algn="l" fontAlgn="b"/>
                      <a:r>
                        <a:rPr lang="en-US" sz="1480" b="0" i="0" u="none" strike="noStrike" baseline="0">
                          <a:solidFill>
                            <a:srgbClr val="000000"/>
                          </a:solidFill>
                          <a:effectLs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80" b="0" i="0" u="none" strike="noStrike" baseline="0">
                          <a:solidFill>
                            <a:srgbClr val="000000"/>
                          </a:solidFill>
                          <a:effectLst/>
                          <a:latin typeface="Arial Narrow" panose="020B0606020202030204" pitchFamily="34" charset="0"/>
                        </a:rPr>
                        <a:t>Medical Assistants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80" b="0" i="0" u="none" strike="noStrike" baseline="0">
                          <a:solidFill>
                            <a:srgbClr val="000000"/>
                          </a:solidFill>
                          <a:effectLst/>
                          <a:latin typeface="Arial Narrow" panose="020B0606020202030204" pitchFamily="34" charset="0"/>
                        </a:rPr>
                        <a:t>42</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0097051"/>
                  </a:ext>
                </a:extLst>
              </a:tr>
              <a:tr h="271043">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l" fontAlgn="b"/>
                      <a:r>
                        <a:rPr lang="en-US" sz="1480" b="0" i="0" u="none" strike="noStrike" baseline="0" dirty="0">
                          <a:solidFill>
                            <a:srgbClr val="000000"/>
                          </a:solidFill>
                          <a:effectLst/>
                          <a:highlight>
                            <a:srgbClr val="ECF1F4"/>
                          </a:highlight>
                          <a:latin typeface="Arial Narrow" panose="020B0606020202030204" pitchFamily="34" charset="0"/>
                        </a:rPr>
                        <a:t>Customer Service Representatives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r" fontAlgn="b"/>
                      <a:r>
                        <a:rPr lang="en-US" sz="1480" b="0" i="0" u="none" strike="noStrike" baseline="0">
                          <a:solidFill>
                            <a:srgbClr val="000000"/>
                          </a:solidFill>
                          <a:effectLst/>
                          <a:highlight>
                            <a:srgbClr val="ECF1F4"/>
                          </a:highlight>
                          <a:latin typeface="Arial Narrow" panose="020B0606020202030204" pitchFamily="34" charset="0"/>
                        </a:rPr>
                        <a:t>39</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extLst>
                  <a:ext uri="{0D108BD9-81ED-4DB2-BD59-A6C34878D82A}">
                    <a16:rowId xmlns:a16="http://schemas.microsoft.com/office/drawing/2014/main" val="1718160245"/>
                  </a:ext>
                </a:extLst>
              </a:tr>
              <a:tr h="271043">
                <a:tc>
                  <a:txBody>
                    <a:bodyPr/>
                    <a:lstStyle/>
                    <a:p>
                      <a:pPr algn="l" fontAlgn="b"/>
                      <a:r>
                        <a:rPr lang="en-US" sz="1480" b="0" i="0" u="none" strike="noStrike" baseline="0">
                          <a:solidFill>
                            <a:srgbClr val="000000"/>
                          </a:solidFill>
                          <a:effectLs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80" b="0" i="0" u="none" strike="noStrike" baseline="0">
                          <a:solidFill>
                            <a:srgbClr val="000000"/>
                          </a:solidFill>
                          <a:effectLst/>
                          <a:latin typeface="Arial Narrow" panose="020B0606020202030204" pitchFamily="34" charset="0"/>
                        </a:rPr>
                        <a:t>Fast Food and Counter Workers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80" b="0" i="0" u="none" strike="noStrike" baseline="0">
                          <a:solidFill>
                            <a:srgbClr val="000000"/>
                          </a:solidFill>
                          <a:effectLst/>
                          <a:latin typeface="Arial Narrow" panose="020B0606020202030204" pitchFamily="34" charset="0"/>
                        </a:rPr>
                        <a:t>37</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954334"/>
                  </a:ext>
                </a:extLst>
              </a:tr>
              <a:tr h="271043">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l" fontAlgn="b"/>
                      <a:r>
                        <a:rPr lang="en-US" sz="1480" b="0" i="0" u="none" strike="noStrike" baseline="0" dirty="0">
                          <a:solidFill>
                            <a:srgbClr val="000000"/>
                          </a:solidFill>
                          <a:effectLst/>
                          <a:highlight>
                            <a:srgbClr val="ECF1F4"/>
                          </a:highlight>
                          <a:latin typeface="Arial Narrow" panose="020B0606020202030204" pitchFamily="34" charset="0"/>
                        </a:rPr>
                        <a:t>First-Line Supervisors of Retail Sales Workers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r" fontAlgn="b"/>
                      <a:r>
                        <a:rPr lang="en-US" sz="1480" b="0" i="0" u="none" strike="noStrike" baseline="0">
                          <a:solidFill>
                            <a:srgbClr val="000000"/>
                          </a:solidFill>
                          <a:effectLst/>
                          <a:highlight>
                            <a:srgbClr val="ECF1F4"/>
                          </a:highlight>
                          <a:latin typeface="Arial Narrow" panose="020B0606020202030204" pitchFamily="34" charset="0"/>
                        </a:rPr>
                        <a:t>36</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extLst>
                  <a:ext uri="{0D108BD9-81ED-4DB2-BD59-A6C34878D82A}">
                    <a16:rowId xmlns:a16="http://schemas.microsoft.com/office/drawing/2014/main" val="3700584184"/>
                  </a:ext>
                </a:extLst>
              </a:tr>
              <a:tr h="271043">
                <a:tc>
                  <a:txBody>
                    <a:bodyPr/>
                    <a:lstStyle/>
                    <a:p>
                      <a:pPr algn="l" fontAlgn="b"/>
                      <a:r>
                        <a:rPr lang="en-US" sz="1480" b="0" i="0" u="none" strike="noStrike" baseline="0">
                          <a:solidFill>
                            <a:srgbClr val="000000"/>
                          </a:solidFill>
                          <a:effectLs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80" b="0" i="0" u="none" strike="noStrike" baseline="0">
                          <a:solidFill>
                            <a:srgbClr val="000000"/>
                          </a:solidFill>
                          <a:effectLst/>
                          <a:latin typeface="Arial Narrow" panose="020B0606020202030204" pitchFamily="34" charset="0"/>
                        </a:rPr>
                        <a:t>Heavy and Tractor-Trailer Truck Drivers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80" b="0" i="0" u="none" strike="noStrike" baseline="0">
                          <a:solidFill>
                            <a:srgbClr val="000000"/>
                          </a:solidFill>
                          <a:effectLst/>
                          <a:latin typeface="Arial Narrow" panose="020B0606020202030204" pitchFamily="34" charset="0"/>
                        </a:rPr>
                        <a:t>33</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6713153"/>
                  </a:ext>
                </a:extLst>
              </a:tr>
              <a:tr h="271043">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l" fontAlgn="b"/>
                      <a:r>
                        <a:rPr lang="en-US" sz="1480" b="0" i="0" u="none" strike="noStrike" baseline="0">
                          <a:solidFill>
                            <a:srgbClr val="000000"/>
                          </a:solidFill>
                          <a:effectLst/>
                          <a:highlight>
                            <a:srgbClr val="ECF1F4"/>
                          </a:highlight>
                          <a:latin typeface="Arial Narrow" panose="020B0606020202030204" pitchFamily="34" charset="0"/>
                        </a:rPr>
                        <a:t>Secretaries and Administrative Assistants, Except Legal, Medical, and Executive</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tc>
                  <a:txBody>
                    <a:bodyPr/>
                    <a:lstStyle/>
                    <a:p>
                      <a:pPr algn="r" fontAlgn="b"/>
                      <a:r>
                        <a:rPr lang="en-US" sz="1480" b="0" i="0" u="none" strike="noStrike" baseline="0">
                          <a:solidFill>
                            <a:srgbClr val="000000"/>
                          </a:solidFill>
                          <a:effectLst/>
                          <a:highlight>
                            <a:srgbClr val="ECF1F4"/>
                          </a:highlight>
                          <a:latin typeface="Arial Narrow" panose="020B0606020202030204" pitchFamily="34" charset="0"/>
                        </a:rPr>
                        <a:t>32</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1F4"/>
                    </a:solidFill>
                  </a:tcPr>
                </a:tc>
                <a:extLst>
                  <a:ext uri="{0D108BD9-81ED-4DB2-BD59-A6C34878D82A}">
                    <a16:rowId xmlns:a16="http://schemas.microsoft.com/office/drawing/2014/main" val="1556062042"/>
                  </a:ext>
                </a:extLst>
              </a:tr>
              <a:tr h="271043">
                <a:tc>
                  <a:txBody>
                    <a:bodyPr/>
                    <a:lstStyle/>
                    <a:p>
                      <a:pPr algn="l" fontAlgn="b"/>
                      <a:r>
                        <a:rPr lang="en-US" sz="1480" b="0" i="0" u="none" strike="noStrike" baseline="0">
                          <a:solidFill>
                            <a:srgbClr val="000000"/>
                          </a:solidFill>
                          <a:effectLst/>
                          <a:latin typeface="Arial Narrow" panose="020B0606020202030204" pitchFamily="34" charset="0"/>
                        </a:rPr>
                        <a:t>Yakima County, WA</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80" b="0" i="0" u="none" strike="noStrike" baseline="0" dirty="0">
                          <a:solidFill>
                            <a:srgbClr val="000000"/>
                          </a:solidFill>
                          <a:effectLst/>
                          <a:latin typeface="Arial Narrow" panose="020B0606020202030204" pitchFamily="34" charset="0"/>
                        </a:rPr>
                        <a:t>Licensed Practical and Licensed Vocational Nurses</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80" b="0" i="0" u="none" strike="noStrike" baseline="0" dirty="0">
                          <a:solidFill>
                            <a:srgbClr val="000000"/>
                          </a:solidFill>
                          <a:effectLst/>
                          <a:latin typeface="Arial Narrow" panose="020B0606020202030204" pitchFamily="34" charset="0"/>
                        </a:rPr>
                        <a:t>31</a:t>
                      </a:r>
                    </a:p>
                  </a:txBody>
                  <a:tcPr marL="8307" marR="8307" marT="83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3103374"/>
                  </a:ext>
                </a:extLst>
              </a:tr>
            </a:tbl>
          </a:graphicData>
        </a:graphic>
      </p:graphicFrame>
      <p:pic>
        <p:nvPicPr>
          <p:cNvPr id="8" name="Picture 7">
            <a:extLst>
              <a:ext uri="{FF2B5EF4-FFF2-40B4-BE49-F238E27FC236}">
                <a16:creationId xmlns:a16="http://schemas.microsoft.com/office/drawing/2014/main" id="{10010680-62C8-1D5A-582E-9E9C05E3053D}"/>
              </a:ext>
            </a:extLst>
          </p:cNvPr>
          <p:cNvPicPr>
            <a:picLocks noChangeAspect="1"/>
          </p:cNvPicPr>
          <p:nvPr/>
        </p:nvPicPr>
        <p:blipFill>
          <a:blip r:embed="rId4"/>
          <a:stretch>
            <a:fillRect/>
          </a:stretch>
        </p:blipFill>
        <p:spPr>
          <a:xfrm>
            <a:off x="9944860" y="4746882"/>
            <a:ext cx="2252734" cy="1501822"/>
          </a:xfrm>
          <a:prstGeom prst="rect">
            <a:avLst/>
          </a:prstGeom>
        </p:spPr>
      </p:pic>
      <p:pic>
        <p:nvPicPr>
          <p:cNvPr id="10" name="Picture 9">
            <a:extLst>
              <a:ext uri="{FF2B5EF4-FFF2-40B4-BE49-F238E27FC236}">
                <a16:creationId xmlns:a16="http://schemas.microsoft.com/office/drawing/2014/main" id="{1032CCCD-8E9A-3A3F-C886-368A2A10A4EB}"/>
              </a:ext>
            </a:extLst>
          </p:cNvPr>
          <p:cNvPicPr>
            <a:picLocks noChangeAspect="1"/>
          </p:cNvPicPr>
          <p:nvPr/>
        </p:nvPicPr>
        <p:blipFill>
          <a:blip r:embed="rId5"/>
          <a:stretch>
            <a:fillRect/>
          </a:stretch>
        </p:blipFill>
        <p:spPr>
          <a:xfrm>
            <a:off x="9226477" y="-27518"/>
            <a:ext cx="2888392" cy="1971848"/>
          </a:xfrm>
          <a:prstGeom prst="rect">
            <a:avLst/>
          </a:prstGeom>
        </p:spPr>
      </p:pic>
    </p:spTree>
    <p:extLst>
      <p:ext uri="{BB962C8B-B14F-4D97-AF65-F5344CB8AC3E}">
        <p14:creationId xmlns:p14="http://schemas.microsoft.com/office/powerpoint/2010/main" val="3563567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F0E2063-BFC6-1EAD-DD44-1B3E2839C252}"/>
              </a:ext>
            </a:extLst>
          </p:cNvPr>
          <p:cNvSpPr>
            <a:spLocks noGrp="1"/>
          </p:cNvSpPr>
          <p:nvPr>
            <p:ph type="body" sz="quarter" idx="13"/>
          </p:nvPr>
        </p:nvSpPr>
        <p:spPr>
          <a:xfrm>
            <a:off x="865891" y="2511120"/>
            <a:ext cx="7824885" cy="4625975"/>
          </a:xfrm>
        </p:spPr>
        <p:txBody>
          <a:bodyPr/>
          <a:lstStyle/>
          <a:p>
            <a:pPr marL="285750" indent="-285750">
              <a:buFont typeface="Arial" panose="020B0604020202020204" pitchFamily="34" charset="0"/>
              <a:buChar char="•"/>
            </a:pPr>
            <a:r>
              <a:rPr lang="en-US" sz="2400" dirty="0"/>
              <a:t>What is the story you are telling?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is the data you need to gather to satisfy the stakeholders you’ve identified?</a:t>
            </a:r>
          </a:p>
          <a:p>
            <a:pPr marL="571500" lvl="2"/>
            <a:r>
              <a:rPr lang="en-US" sz="2400" dirty="0"/>
              <a:t>Position Growth </a:t>
            </a:r>
          </a:p>
          <a:p>
            <a:pPr marL="571500" lvl="2"/>
            <a:r>
              <a:rPr lang="en-US" sz="2400" dirty="0"/>
              <a:t>Turnover</a:t>
            </a:r>
          </a:p>
          <a:p>
            <a:pPr marL="571500" lvl="2"/>
            <a:r>
              <a:rPr lang="en-US" sz="2400" dirty="0"/>
              <a:t>Demand Profile</a:t>
            </a:r>
          </a:p>
          <a:p>
            <a:pPr marL="571500" lvl="2"/>
            <a:r>
              <a:rPr lang="en-US" sz="2400" dirty="0"/>
              <a:t>Cost</a:t>
            </a:r>
          </a:p>
        </p:txBody>
      </p:sp>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341226" y="324453"/>
            <a:ext cx="11263310" cy="876299"/>
          </a:xfrm>
        </p:spPr>
        <p:txBody>
          <a:bodyPr/>
          <a:lstStyle/>
          <a:p>
            <a:pPr algn="ctr"/>
            <a:r>
              <a:rPr lang="en-US" sz="4000" b="1" dirty="0">
                <a:latin typeface="+mj-lt"/>
              </a:rPr>
              <a:t>Develop your Data Story (the work)…</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5</a:t>
            </a:fld>
            <a:endParaRPr lang="en-US"/>
          </a:p>
        </p:txBody>
      </p:sp>
    </p:spTree>
    <p:extLst>
      <p:ext uri="{BB962C8B-B14F-4D97-AF65-F5344CB8AC3E}">
        <p14:creationId xmlns:p14="http://schemas.microsoft.com/office/powerpoint/2010/main" val="1305369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6117" y="-85263"/>
            <a:ext cx="8229600" cy="884238"/>
          </a:xfrm>
        </p:spPr>
        <p:txBody>
          <a:bodyPr>
            <a:normAutofit/>
          </a:bodyPr>
          <a:lstStyle/>
          <a:p>
            <a:r>
              <a:rPr lang="en-US" sz="4000" b="1" dirty="0"/>
              <a:t>Provider &amp; MA Growth</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8650" y="289420"/>
            <a:ext cx="2094058" cy="509555"/>
          </a:xfrm>
          <a:prstGeom prst="rect">
            <a:avLst/>
          </a:prstGeom>
        </p:spPr>
      </p:pic>
      <p:sp>
        <p:nvSpPr>
          <p:cNvPr id="21" name="Rectangle 20"/>
          <p:cNvSpPr/>
          <p:nvPr/>
        </p:nvSpPr>
        <p:spPr>
          <a:xfrm>
            <a:off x="996967" y="1009505"/>
            <a:ext cx="2739471" cy="954107"/>
          </a:xfrm>
          <a:prstGeom prst="rect">
            <a:avLst/>
          </a:prstGeom>
        </p:spPr>
        <p:txBody>
          <a:bodyPr wrap="square">
            <a:spAutoFit/>
          </a:bodyPr>
          <a:lstStyle/>
          <a:p>
            <a:r>
              <a:rPr lang="en-US" sz="1400" b="1" dirty="0">
                <a:solidFill>
                  <a:prstClr val="black"/>
                </a:solidFill>
              </a:rPr>
              <a:t>60+ medical clinics and over 800 providers – in the Spokane, Colville, Chewelah and Lewiston area.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715" y="1009505"/>
            <a:ext cx="7553110" cy="5848495"/>
          </a:xfrm>
          <a:prstGeom prst="rect">
            <a:avLst/>
          </a:prstGeom>
        </p:spPr>
      </p:pic>
      <p:sp>
        <p:nvSpPr>
          <p:cNvPr id="8" name="TextBox 7"/>
          <p:cNvSpPr txBox="1"/>
          <p:nvPr/>
        </p:nvSpPr>
        <p:spPr>
          <a:xfrm>
            <a:off x="1317589" y="4568786"/>
            <a:ext cx="1944316" cy="1908215"/>
          </a:xfrm>
          <a:prstGeom prst="rect">
            <a:avLst/>
          </a:prstGeom>
          <a:noFill/>
        </p:spPr>
        <p:txBody>
          <a:bodyPr wrap="square" rtlCol="0">
            <a:spAutoFit/>
          </a:bodyPr>
          <a:lstStyle/>
          <a:p>
            <a:pPr algn="ctr"/>
            <a:r>
              <a:rPr lang="en-US" sz="1600" b="1" u="sng" dirty="0">
                <a:solidFill>
                  <a:prstClr val="black"/>
                </a:solidFill>
              </a:rPr>
              <a:t>MA Growth</a:t>
            </a:r>
          </a:p>
          <a:p>
            <a:pPr algn="ctr"/>
            <a:endParaRPr lang="en-US" sz="1400" dirty="0">
              <a:solidFill>
                <a:prstClr val="black"/>
              </a:solidFill>
            </a:endParaRPr>
          </a:p>
          <a:p>
            <a:pPr algn="ctr"/>
            <a:r>
              <a:rPr lang="en-US" sz="1400" dirty="0">
                <a:solidFill>
                  <a:prstClr val="black"/>
                </a:solidFill>
              </a:rPr>
              <a:t>2012 – 103</a:t>
            </a:r>
          </a:p>
          <a:p>
            <a:pPr algn="ctr"/>
            <a:r>
              <a:rPr lang="en-US" sz="1400" dirty="0">
                <a:solidFill>
                  <a:prstClr val="black"/>
                </a:solidFill>
              </a:rPr>
              <a:t>2013 – 180</a:t>
            </a:r>
          </a:p>
          <a:p>
            <a:pPr algn="ctr"/>
            <a:r>
              <a:rPr lang="en-US" sz="1400" dirty="0">
                <a:solidFill>
                  <a:prstClr val="black"/>
                </a:solidFill>
              </a:rPr>
              <a:t>2014 – 199</a:t>
            </a:r>
          </a:p>
          <a:p>
            <a:pPr algn="ctr"/>
            <a:r>
              <a:rPr lang="en-US" sz="1400" dirty="0">
                <a:solidFill>
                  <a:prstClr val="black"/>
                </a:solidFill>
              </a:rPr>
              <a:t>2015 – 239</a:t>
            </a:r>
          </a:p>
          <a:p>
            <a:pPr algn="ctr"/>
            <a:r>
              <a:rPr lang="en-US" sz="1400" dirty="0">
                <a:solidFill>
                  <a:prstClr val="black"/>
                </a:solidFill>
              </a:rPr>
              <a:t>2016 – 279</a:t>
            </a:r>
            <a:endParaRPr lang="en-US" dirty="0">
              <a:solidFill>
                <a:prstClr val="black"/>
              </a:solidFill>
            </a:endParaRPr>
          </a:p>
          <a:p>
            <a:endParaRPr lang="en-US"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382521248"/>
              </p:ext>
            </p:extLst>
          </p:nvPr>
        </p:nvGraphicFramePr>
        <p:xfrm>
          <a:off x="1063864" y="2137820"/>
          <a:ext cx="2553371" cy="1373188"/>
        </p:xfrm>
        <a:graphic>
          <a:graphicData uri="http://schemas.openxmlformats.org/drawingml/2006/table">
            <a:tbl>
              <a:tblPr firstRow="1" firstCol="1" bandRow="1"/>
              <a:tblGrid>
                <a:gridCol w="442886">
                  <a:extLst>
                    <a:ext uri="{9D8B030D-6E8A-4147-A177-3AD203B41FA5}">
                      <a16:colId xmlns:a16="http://schemas.microsoft.com/office/drawing/2014/main" val="20000"/>
                    </a:ext>
                  </a:extLst>
                </a:gridCol>
                <a:gridCol w="422097">
                  <a:extLst>
                    <a:ext uri="{9D8B030D-6E8A-4147-A177-3AD203B41FA5}">
                      <a16:colId xmlns:a16="http://schemas.microsoft.com/office/drawing/2014/main" val="20001"/>
                    </a:ext>
                  </a:extLst>
                </a:gridCol>
                <a:gridCol w="422097">
                  <a:extLst>
                    <a:ext uri="{9D8B030D-6E8A-4147-A177-3AD203B41FA5}">
                      <a16:colId xmlns:a16="http://schemas.microsoft.com/office/drawing/2014/main" val="20002"/>
                    </a:ext>
                  </a:extLst>
                </a:gridCol>
                <a:gridCol w="422097">
                  <a:extLst>
                    <a:ext uri="{9D8B030D-6E8A-4147-A177-3AD203B41FA5}">
                      <a16:colId xmlns:a16="http://schemas.microsoft.com/office/drawing/2014/main" val="20003"/>
                    </a:ext>
                  </a:extLst>
                </a:gridCol>
                <a:gridCol w="422097">
                  <a:extLst>
                    <a:ext uri="{9D8B030D-6E8A-4147-A177-3AD203B41FA5}">
                      <a16:colId xmlns:a16="http://schemas.microsoft.com/office/drawing/2014/main" val="20004"/>
                    </a:ext>
                  </a:extLst>
                </a:gridCol>
                <a:gridCol w="422097">
                  <a:extLst>
                    <a:ext uri="{9D8B030D-6E8A-4147-A177-3AD203B41FA5}">
                      <a16:colId xmlns:a16="http://schemas.microsoft.com/office/drawing/2014/main" val="20005"/>
                    </a:ext>
                  </a:extLst>
                </a:gridCol>
              </a:tblGrid>
              <a:tr h="343297">
                <a:tc>
                  <a:txBody>
                    <a:bodyPr/>
                    <a:lstStyle/>
                    <a:p>
                      <a:pPr marL="0" marR="0">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297">
                <a:tc>
                  <a:txBody>
                    <a:bodyPr/>
                    <a:lstStyle/>
                    <a:p>
                      <a:pPr marL="0" marR="0">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297">
                <a:tc>
                  <a:txBody>
                    <a:bodyPr/>
                    <a:lstStyle/>
                    <a:p>
                      <a:pPr marL="0" marR="0">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297">
                <a:tc>
                  <a:txBody>
                    <a:bodyPr/>
                    <a:lstStyle/>
                    <a:p>
                      <a:pPr marL="0" marR="0">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489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Curved Left Arrow 1"/>
          <p:cNvSpPr/>
          <p:nvPr/>
        </p:nvSpPr>
        <p:spPr>
          <a:xfrm rot="1051252">
            <a:off x="3301817" y="3392372"/>
            <a:ext cx="942928" cy="2713136"/>
          </a:xfrm>
          <a:prstGeom prst="curvedLeftArrow">
            <a:avLst>
              <a:gd name="adj1" fmla="val 17659"/>
              <a:gd name="adj2" fmla="val 50000"/>
              <a:gd name="adj3" fmla="val 4065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445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F25457-0739-5CB1-F4AD-9D64D0B618A2}"/>
              </a:ext>
            </a:extLst>
          </p:cNvPr>
          <p:cNvSpPr>
            <a:spLocks noGrp="1"/>
          </p:cNvSpPr>
          <p:nvPr>
            <p:ph type="ftr" sz="quarter" idx="10"/>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71523CB-51B6-75FA-199A-46DA46DDA2FA}"/>
              </a:ext>
            </a:extLst>
          </p:cNvPr>
          <p:cNvSpPr>
            <a:spLocks noGrp="1"/>
          </p:cNvSpPr>
          <p:nvPr>
            <p:ph type="sldNum" sz="quarter" idx="11"/>
          </p:nvPr>
        </p:nvSpPr>
        <p:spPr/>
        <p:txBody>
          <a:bodyPr/>
          <a:lstStyle/>
          <a:p>
            <a:pPr lvl="8"/>
            <a:fld id="{1E3D5677-3D20-0C46-8497-54D73E689044}" type="slidenum">
              <a:rPr lang="en-US" smtClean="0"/>
              <a:pPr lvl="8"/>
              <a:t>7</a:t>
            </a:fld>
            <a:endParaRPr lang="en-US"/>
          </a:p>
        </p:txBody>
      </p:sp>
      <p:sp>
        <p:nvSpPr>
          <p:cNvPr id="9" name="Text Placeholder 8">
            <a:extLst>
              <a:ext uri="{FF2B5EF4-FFF2-40B4-BE49-F238E27FC236}">
                <a16:creationId xmlns:a16="http://schemas.microsoft.com/office/drawing/2014/main" id="{49794FBC-4533-9D34-A094-C831B2B8CD3F}"/>
              </a:ext>
            </a:extLst>
          </p:cNvPr>
          <p:cNvSpPr>
            <a:spLocks noGrp="1"/>
          </p:cNvSpPr>
          <p:nvPr>
            <p:ph type="title"/>
          </p:nvPr>
        </p:nvSpPr>
        <p:spPr>
          <a:xfrm>
            <a:off x="443443" y="625475"/>
            <a:ext cx="7435850" cy="4625975"/>
          </a:xfrm>
        </p:spPr>
        <p:txBody>
          <a:bodyPr/>
          <a:lstStyle/>
          <a:p>
            <a:pPr marL="571500" indent="-571500">
              <a:buFont typeface="Arial" panose="020B0604020202020204" pitchFamily="34" charset="0"/>
              <a:buChar char="•"/>
            </a:pPr>
            <a:r>
              <a:rPr lang="en-US" sz="3600" dirty="0"/>
              <a:t>Define Your Highest Need Role</a:t>
            </a:r>
          </a:p>
          <a:p>
            <a:endParaRPr lang="en-US" sz="3600" dirty="0"/>
          </a:p>
          <a:p>
            <a:pPr marL="571500" indent="-571500">
              <a:buFont typeface="Arial" panose="020B0604020202020204" pitchFamily="34" charset="0"/>
              <a:buChar char="•"/>
            </a:pPr>
            <a:r>
              <a:rPr lang="en-US" sz="3600" dirty="0">
                <a:solidFill>
                  <a:schemeClr val="accent2">
                    <a:lumMod val="60000"/>
                    <a:lumOff val="40000"/>
                  </a:schemeClr>
                </a:solidFill>
              </a:rPr>
              <a:t>Who Are Your Partners</a:t>
            </a:r>
          </a:p>
          <a:p>
            <a:endParaRPr lang="en-US" sz="3600" dirty="0"/>
          </a:p>
          <a:p>
            <a:pPr marL="571500" indent="-571500">
              <a:buFont typeface="Arial" panose="020B0604020202020204" pitchFamily="34" charset="0"/>
              <a:buChar char="•"/>
            </a:pPr>
            <a:r>
              <a:rPr lang="en-US" sz="3600" dirty="0"/>
              <a:t>Build Your Pipeline</a:t>
            </a:r>
          </a:p>
        </p:txBody>
      </p:sp>
    </p:spTree>
    <p:extLst>
      <p:ext uri="{BB962C8B-B14F-4D97-AF65-F5344CB8AC3E}">
        <p14:creationId xmlns:p14="http://schemas.microsoft.com/office/powerpoint/2010/main" val="1999095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FEA7-9075-1566-F576-335010BAAE7F}"/>
              </a:ext>
            </a:extLst>
          </p:cNvPr>
          <p:cNvSpPr>
            <a:spLocks noGrp="1"/>
          </p:cNvSpPr>
          <p:nvPr>
            <p:ph type="title"/>
          </p:nvPr>
        </p:nvSpPr>
        <p:spPr/>
        <p:txBody>
          <a:bodyPr/>
          <a:lstStyle/>
          <a:p>
            <a:r>
              <a:rPr lang="en-US" sz="4000" b="1" dirty="0"/>
              <a:t>Internal and External Stakeholders</a:t>
            </a:r>
          </a:p>
        </p:txBody>
      </p:sp>
      <p:sp>
        <p:nvSpPr>
          <p:cNvPr id="4" name="Slide Number Placeholder 3">
            <a:extLst>
              <a:ext uri="{FF2B5EF4-FFF2-40B4-BE49-F238E27FC236}">
                <a16:creationId xmlns:a16="http://schemas.microsoft.com/office/drawing/2014/main" id="{29852B51-3A92-89CE-9575-2B0109367E67}"/>
              </a:ext>
            </a:extLst>
          </p:cNvPr>
          <p:cNvSpPr>
            <a:spLocks noGrp="1"/>
          </p:cNvSpPr>
          <p:nvPr>
            <p:ph type="sldNum" sz="quarter" idx="16"/>
          </p:nvPr>
        </p:nvSpPr>
        <p:spPr/>
        <p:txBody>
          <a:bodyPr/>
          <a:lstStyle/>
          <a:p>
            <a:pPr lvl="8"/>
            <a:fld id="{1E3D5677-3D20-0C46-8497-54D73E689044}" type="slidenum">
              <a:rPr lang="en-US" smtClean="0"/>
              <a:pPr lvl="8"/>
              <a:t>8</a:t>
            </a:fld>
            <a:endParaRPr lang="en-US"/>
          </a:p>
        </p:txBody>
      </p:sp>
      <p:sp>
        <p:nvSpPr>
          <p:cNvPr id="5" name="Content Placeholder 4">
            <a:extLst>
              <a:ext uri="{FF2B5EF4-FFF2-40B4-BE49-F238E27FC236}">
                <a16:creationId xmlns:a16="http://schemas.microsoft.com/office/drawing/2014/main" id="{5FA64F5B-D757-C798-3F2A-C07B1E9364FA}"/>
              </a:ext>
            </a:extLst>
          </p:cNvPr>
          <p:cNvSpPr>
            <a:spLocks noGrp="1"/>
          </p:cNvSpPr>
          <p:nvPr>
            <p:ph sz="quarter" idx="17"/>
          </p:nvPr>
        </p:nvSpPr>
        <p:spPr>
          <a:xfrm>
            <a:off x="473075" y="1802344"/>
            <a:ext cx="5508625" cy="2440668"/>
          </a:xfrm>
        </p:spPr>
        <p:txBody>
          <a:bodyPr/>
          <a:lstStyle/>
          <a:p>
            <a:r>
              <a:rPr lang="en-US" b="1" u="sng" dirty="0">
                <a:solidFill>
                  <a:srgbClr val="00B050"/>
                </a:solidFill>
              </a:rPr>
              <a:t>INTERNAL STAKEHOLDERS</a:t>
            </a:r>
          </a:p>
          <a:p>
            <a:pPr marL="285750" indent="-285750">
              <a:buFont typeface="Arial" panose="020B0604020202020204" pitchFamily="34" charset="0"/>
              <a:buChar char="•"/>
            </a:pPr>
            <a:r>
              <a:rPr lang="en-US" dirty="0"/>
              <a:t>C-Suite</a:t>
            </a:r>
          </a:p>
          <a:p>
            <a:pPr marL="285750" indent="-285750">
              <a:buFont typeface="Arial" panose="020B0604020202020204" pitchFamily="34" charset="0"/>
              <a:buChar char="•"/>
            </a:pPr>
            <a:r>
              <a:rPr lang="en-US" dirty="0"/>
              <a:t>Directors</a:t>
            </a:r>
          </a:p>
          <a:p>
            <a:pPr marL="285750" indent="-285750">
              <a:buFont typeface="Arial" panose="020B0604020202020204" pitchFamily="34" charset="0"/>
              <a:buChar char="•"/>
            </a:pPr>
            <a:r>
              <a:rPr lang="en-US" dirty="0"/>
              <a:t>Managers/Operators</a:t>
            </a:r>
          </a:p>
          <a:p>
            <a:pPr marL="285750" indent="-285750">
              <a:buFont typeface="Arial" panose="020B0604020202020204" pitchFamily="34" charset="0"/>
              <a:buChar char="•"/>
            </a:pPr>
            <a:r>
              <a:rPr lang="en-US" dirty="0"/>
              <a:t>Operators</a:t>
            </a:r>
          </a:p>
          <a:p>
            <a:pPr marL="285750" indent="-285750">
              <a:buFont typeface="Arial" panose="020B0604020202020204" pitchFamily="34" charset="0"/>
              <a:buChar char="•"/>
            </a:pPr>
            <a:r>
              <a:rPr lang="en-US" dirty="0"/>
              <a:t>Workforce/Trainers</a:t>
            </a:r>
          </a:p>
          <a:p>
            <a:endParaRPr lang="en-US" dirty="0"/>
          </a:p>
          <a:p>
            <a:endParaRPr lang="en-US" dirty="0"/>
          </a:p>
        </p:txBody>
      </p:sp>
      <p:sp>
        <p:nvSpPr>
          <p:cNvPr id="6" name="Content Placeholder 5">
            <a:extLst>
              <a:ext uri="{FF2B5EF4-FFF2-40B4-BE49-F238E27FC236}">
                <a16:creationId xmlns:a16="http://schemas.microsoft.com/office/drawing/2014/main" id="{00267C31-97DC-66D1-A13D-206DD0271049}"/>
              </a:ext>
            </a:extLst>
          </p:cNvPr>
          <p:cNvSpPr>
            <a:spLocks noGrp="1"/>
          </p:cNvSpPr>
          <p:nvPr>
            <p:ph sz="quarter" idx="18"/>
          </p:nvPr>
        </p:nvSpPr>
        <p:spPr>
          <a:xfrm>
            <a:off x="6203950" y="1802344"/>
            <a:ext cx="5519738" cy="2541058"/>
          </a:xfrm>
        </p:spPr>
        <p:txBody>
          <a:bodyPr/>
          <a:lstStyle/>
          <a:p>
            <a:r>
              <a:rPr lang="en-US" b="1" u="sng" dirty="0">
                <a:solidFill>
                  <a:srgbClr val="00B050"/>
                </a:solidFill>
              </a:rPr>
              <a:t>EXTERNAL STAKEHOLDERS</a:t>
            </a:r>
          </a:p>
          <a:p>
            <a:pPr marL="285750" indent="-285750">
              <a:buFont typeface="Arial" panose="020B0604020202020204" pitchFamily="34" charset="0"/>
              <a:buChar char="•"/>
            </a:pPr>
            <a:r>
              <a:rPr lang="en-US" dirty="0"/>
              <a:t>Education Partners</a:t>
            </a:r>
          </a:p>
          <a:p>
            <a:pPr marL="571500" lvl="2"/>
            <a:r>
              <a:rPr lang="en-US" dirty="0"/>
              <a:t>Think outside the box – technical schools, alternative colleges, programs outside educational institutions</a:t>
            </a:r>
          </a:p>
          <a:p>
            <a:pPr marL="285750" indent="-285750">
              <a:buFont typeface="Arial" panose="020B0604020202020204" pitchFamily="34" charset="0"/>
              <a:buChar char="•"/>
            </a:pPr>
            <a:r>
              <a:rPr lang="en-US" dirty="0"/>
              <a:t>WorkSource Partners</a:t>
            </a:r>
          </a:p>
          <a:p>
            <a:pPr marL="571500" lvl="2"/>
            <a:r>
              <a:rPr lang="en-US" dirty="0"/>
              <a:t>Data, analytics, workforce</a:t>
            </a:r>
          </a:p>
        </p:txBody>
      </p:sp>
      <p:grpSp>
        <p:nvGrpSpPr>
          <p:cNvPr id="7" name="Group 6">
            <a:extLst>
              <a:ext uri="{FF2B5EF4-FFF2-40B4-BE49-F238E27FC236}">
                <a16:creationId xmlns:a16="http://schemas.microsoft.com/office/drawing/2014/main" id="{7BF3CD9B-B441-6CAE-45CC-D097911CFAD8}"/>
              </a:ext>
            </a:extLst>
          </p:cNvPr>
          <p:cNvGrpSpPr/>
          <p:nvPr/>
        </p:nvGrpSpPr>
        <p:grpSpPr>
          <a:xfrm>
            <a:off x="6203950" y="4885267"/>
            <a:ext cx="4072467" cy="1972733"/>
            <a:chOff x="3496733" y="4580467"/>
            <a:chExt cx="4072467" cy="1972733"/>
          </a:xfrm>
        </p:grpSpPr>
        <p:sp>
          <p:nvSpPr>
            <p:cNvPr id="3" name="Rectangle 2">
              <a:extLst>
                <a:ext uri="{FF2B5EF4-FFF2-40B4-BE49-F238E27FC236}">
                  <a16:creationId xmlns:a16="http://schemas.microsoft.com/office/drawing/2014/main" id="{2D320755-005A-27C8-B406-FFE6D52BD327}"/>
                </a:ext>
              </a:extLst>
            </p:cNvPr>
            <p:cNvSpPr/>
            <p:nvPr/>
          </p:nvSpPr>
          <p:spPr>
            <a:xfrm>
              <a:off x="3496733" y="4580467"/>
              <a:ext cx="3445934" cy="19727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F55C1F-B2A4-D5C4-672D-44D6616853D2}"/>
                </a:ext>
              </a:extLst>
            </p:cNvPr>
            <p:cNvSpPr txBox="1"/>
            <p:nvPr/>
          </p:nvSpPr>
          <p:spPr>
            <a:xfrm>
              <a:off x="3835808" y="4777421"/>
              <a:ext cx="3733392" cy="1477328"/>
            </a:xfrm>
            <a:prstGeom prst="rect">
              <a:avLst/>
            </a:prstGeom>
            <a:noFill/>
          </p:spPr>
          <p:txBody>
            <a:bodyPr wrap="square">
              <a:spAutoFit/>
            </a:bodyPr>
            <a:lstStyle/>
            <a:p>
              <a:r>
                <a:rPr lang="en-US" b="1" dirty="0">
                  <a:solidFill>
                    <a:schemeClr val="bg1"/>
                  </a:solidFill>
                </a:rPr>
                <a:t>Because you will need:</a:t>
              </a:r>
            </a:p>
            <a:p>
              <a:pPr marL="285750" indent="-285750">
                <a:buFont typeface="Arial" panose="020B0604020202020204" pitchFamily="34" charset="0"/>
                <a:buChar char="•"/>
              </a:pPr>
              <a:r>
                <a:rPr lang="en-US" b="1" dirty="0">
                  <a:solidFill>
                    <a:schemeClr val="bg1"/>
                  </a:solidFill>
                </a:rPr>
                <a:t>Recruiters</a:t>
              </a:r>
            </a:p>
            <a:p>
              <a:pPr marL="285750" indent="-285750">
                <a:buFont typeface="Arial" panose="020B0604020202020204" pitchFamily="34" charset="0"/>
                <a:buChar char="•"/>
              </a:pPr>
              <a:r>
                <a:rPr lang="en-US" b="1" dirty="0">
                  <a:solidFill>
                    <a:schemeClr val="bg1"/>
                  </a:solidFill>
                </a:rPr>
                <a:t>Trainers/Preceptors</a:t>
              </a:r>
            </a:p>
            <a:p>
              <a:pPr marL="285750" indent="-285750">
                <a:buFont typeface="Arial" panose="020B0604020202020204" pitchFamily="34" charset="0"/>
                <a:buChar char="•"/>
              </a:pPr>
              <a:r>
                <a:rPr lang="en-US" b="1" dirty="0">
                  <a:solidFill>
                    <a:schemeClr val="bg1"/>
                  </a:solidFill>
                </a:rPr>
                <a:t>Communications</a:t>
              </a:r>
            </a:p>
            <a:p>
              <a:pPr marL="285750" indent="-285750">
                <a:buFont typeface="Arial" panose="020B0604020202020204" pitchFamily="34" charset="0"/>
                <a:buChar char="•"/>
              </a:pPr>
              <a:r>
                <a:rPr lang="en-US" b="1" dirty="0">
                  <a:solidFill>
                    <a:schemeClr val="bg1"/>
                  </a:solidFill>
                </a:rPr>
                <a:t>Leaders</a:t>
              </a:r>
            </a:p>
          </p:txBody>
        </p:sp>
      </p:grpSp>
    </p:spTree>
    <p:extLst>
      <p:ext uri="{BB962C8B-B14F-4D97-AF65-F5344CB8AC3E}">
        <p14:creationId xmlns:p14="http://schemas.microsoft.com/office/powerpoint/2010/main" val="3876551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F0E2063-BFC6-1EAD-DD44-1B3E2839C252}"/>
              </a:ext>
            </a:extLst>
          </p:cNvPr>
          <p:cNvSpPr>
            <a:spLocks noGrp="1"/>
          </p:cNvSpPr>
          <p:nvPr>
            <p:ph type="body" sz="quarter" idx="13"/>
          </p:nvPr>
        </p:nvSpPr>
        <p:spPr>
          <a:xfrm>
            <a:off x="464019" y="2232025"/>
            <a:ext cx="5521325" cy="4625975"/>
          </a:xfrm>
        </p:spPr>
        <p:txBody>
          <a:bodyPr/>
          <a:lstStyle/>
          <a:p>
            <a:pPr>
              <a:lnSpc>
                <a:spcPct val="100000"/>
              </a:lnSpc>
              <a:spcAft>
                <a:spcPts val="0"/>
              </a:spcAft>
            </a:pPr>
            <a:endParaRPr lang="en-US" sz="2400" dirty="0"/>
          </a:p>
          <a:p>
            <a:pPr>
              <a:lnSpc>
                <a:spcPct val="100000"/>
              </a:lnSpc>
              <a:spcAft>
                <a:spcPts val="0"/>
              </a:spcAft>
            </a:pPr>
            <a:r>
              <a:rPr lang="en-US" sz="2400" dirty="0"/>
              <a:t>Work with subject matter experts to test your theory.  What is their view on the workforce issues you are facing?</a:t>
            </a:r>
          </a:p>
          <a:p>
            <a:endParaRPr lang="en-US" dirty="0"/>
          </a:p>
          <a:p>
            <a:endParaRPr lang="en-US" dirty="0"/>
          </a:p>
          <a:p>
            <a:pPr marL="285750" indent="-285750">
              <a:buFont typeface="Arial" panose="020B0604020202020204" pitchFamily="34" charset="0"/>
              <a:buChar char="•"/>
            </a:pPr>
            <a:endParaRPr lang="en-US" dirty="0"/>
          </a:p>
        </p:txBody>
      </p:sp>
      <p:sp>
        <p:nvSpPr>
          <p:cNvPr id="12" name="Title 2">
            <a:extLst>
              <a:ext uri="{FF2B5EF4-FFF2-40B4-BE49-F238E27FC236}">
                <a16:creationId xmlns:a16="http://schemas.microsoft.com/office/drawing/2014/main" id="{616A41D1-A87F-2EE8-65BD-6C268425CB52}"/>
              </a:ext>
            </a:extLst>
          </p:cNvPr>
          <p:cNvSpPr>
            <a:spLocks noGrp="1"/>
          </p:cNvSpPr>
          <p:nvPr>
            <p:ph type="title"/>
          </p:nvPr>
        </p:nvSpPr>
        <p:spPr>
          <a:xfrm>
            <a:off x="460374" y="155419"/>
            <a:ext cx="10870235" cy="876299"/>
          </a:xfrm>
        </p:spPr>
        <p:txBody>
          <a:bodyPr/>
          <a:lstStyle/>
          <a:p>
            <a:r>
              <a:rPr lang="en-US" sz="4000" b="1" dirty="0"/>
              <a:t>Engaging others in the solution</a:t>
            </a:r>
          </a:p>
        </p:txBody>
      </p:sp>
      <p:sp>
        <p:nvSpPr>
          <p:cNvPr id="4" name="Slide Number Placeholder 3">
            <a:extLst>
              <a:ext uri="{FF2B5EF4-FFF2-40B4-BE49-F238E27FC236}">
                <a16:creationId xmlns:a16="http://schemas.microsoft.com/office/drawing/2014/main" id="{94EED471-55C0-B840-A41F-01AA920FBD4D}"/>
              </a:ext>
            </a:extLst>
          </p:cNvPr>
          <p:cNvSpPr>
            <a:spLocks noGrp="1"/>
          </p:cNvSpPr>
          <p:nvPr>
            <p:ph type="sldNum" sz="quarter" idx="16"/>
          </p:nvPr>
        </p:nvSpPr>
        <p:spPr>
          <a:xfrm>
            <a:off x="11233150" y="6432562"/>
            <a:ext cx="492123" cy="231921"/>
          </a:xfrm>
        </p:spPr>
        <p:txBody>
          <a:bodyPr anchor="b">
            <a:normAutofit/>
          </a:bodyPr>
          <a:lstStyle/>
          <a:p>
            <a:pPr lvl="8">
              <a:spcAft>
                <a:spcPts val="600"/>
              </a:spcAft>
            </a:pPr>
            <a:fld id="{1E3D5677-3D20-0C46-8497-54D73E689044}" type="slidenum">
              <a:rPr lang="en-US" smtClean="0"/>
              <a:pPr lvl="8">
                <a:spcAft>
                  <a:spcPts val="600"/>
                </a:spcAft>
              </a:pPr>
              <a:t>9</a:t>
            </a:fld>
            <a:endParaRPr lang="en-US"/>
          </a:p>
        </p:txBody>
      </p:sp>
    </p:spTree>
    <p:extLst>
      <p:ext uri="{BB962C8B-B14F-4D97-AF65-F5344CB8AC3E}">
        <p14:creationId xmlns:p14="http://schemas.microsoft.com/office/powerpoint/2010/main" val="3789446757"/>
      </p:ext>
    </p:extLst>
  </p:cSld>
  <p:clrMapOvr>
    <a:masterClrMapping/>
  </p:clrMapOvr>
</p:sld>
</file>

<file path=ppt/theme/theme1.xml><?xml version="1.0" encoding="utf-8"?>
<a:theme xmlns:a="http://schemas.openxmlformats.org/drawingml/2006/main" name="Office Theme">
  <a:themeElements>
    <a:clrScheme name="PRVD">
      <a:dk1>
        <a:srgbClr val="000000"/>
      </a:dk1>
      <a:lt1>
        <a:srgbClr val="FFFFFF"/>
      </a:lt1>
      <a:dk2>
        <a:srgbClr val="595959"/>
      </a:dk2>
      <a:lt2>
        <a:srgbClr val="E7E6E6"/>
      </a:lt2>
      <a:accent1>
        <a:srgbClr val="00338E"/>
      </a:accent1>
      <a:accent2>
        <a:srgbClr val="38892F"/>
      </a:accent2>
      <a:accent3>
        <a:srgbClr val="EAE5D0"/>
      </a:accent3>
      <a:accent4>
        <a:srgbClr val="988C7E"/>
      </a:accent4>
      <a:accent5>
        <a:srgbClr val="71243A"/>
      </a:accent5>
      <a:accent6>
        <a:srgbClr val="D59A5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marL="0" indent="0" algn="l">
          <a:lnSpc>
            <a:spcPts val="2100"/>
          </a:lnSpc>
          <a:spcAft>
            <a:spcPts val="900"/>
          </a:spcAft>
          <a:defRPr sz="1800" b="0" i="0">
            <a:latin typeface="+mn-lt"/>
          </a:defRPr>
        </a:defPPr>
      </a:lstStyle>
    </a:txDef>
  </a:objectDefaults>
  <a:extraClrSchemeLst/>
  <a:extLst>
    <a:ext uri="{05A4C25C-085E-4340-85A3-A5531E510DB2}">
      <thm15:themeFamily xmlns:thm15="http://schemas.microsoft.com/office/thememl/2012/main" name="prvd_ppt_16x9_201203_ALL" id="{E1DF542D-75B6-4445-841B-249002503470}" vid="{0BF0BAB4-F40D-1948-B5E1-4CB902EC66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7d06cef-af93-4fdc-afd0-38c7b0a1e5de">
      <Terms xmlns="http://schemas.microsoft.com/office/infopath/2007/PartnerControls"/>
    </lcf76f155ced4ddcb4097134ff3c332f>
    <TaxCatchAll xmlns="91a4fd6b-c007-41cf-9aac-d1eaba93b28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708D21CBBB814F96C134861C007206" ma:contentTypeVersion="15" ma:contentTypeDescription="Create a new document." ma:contentTypeScope="" ma:versionID="1b269b5c893f1198954b624b7152b158">
  <xsd:schema xmlns:xsd="http://www.w3.org/2001/XMLSchema" xmlns:xs="http://www.w3.org/2001/XMLSchema" xmlns:p="http://schemas.microsoft.com/office/2006/metadata/properties" xmlns:ns2="87d06cef-af93-4fdc-afd0-38c7b0a1e5de" xmlns:ns3="91a4fd6b-c007-41cf-9aac-d1eaba93b28e" targetNamespace="http://schemas.microsoft.com/office/2006/metadata/properties" ma:root="true" ma:fieldsID="3092c3b545da5b52bcdfe8b1cd79599b" ns2:_="" ns3:_="">
    <xsd:import namespace="87d06cef-af93-4fdc-afd0-38c7b0a1e5de"/>
    <xsd:import namespace="91a4fd6b-c007-41cf-9aac-d1eaba93b2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06cef-af93-4fdc-afd0-38c7b0a1e5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98b932-ec87-4f6e-a380-e59be69e9f7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a4fd6b-c007-41cf-9aac-d1eaba93b28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bae6f94-b40c-433a-b7e4-d68b4c803a47}" ma:internalName="TaxCatchAll" ma:showField="CatchAllData" ma:web="91a4fd6b-c007-41cf-9aac-d1eaba93b2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84E80B-BE4B-47DE-829D-78F9730EE5D1}">
  <ds:schemaRefs>
    <ds:schemaRef ds:uri="http://purl.org/dc/terms/"/>
    <ds:schemaRef ds:uri="http://www.w3.org/XML/1998/namespace"/>
    <ds:schemaRef ds:uri="http://schemas.openxmlformats.org/package/2006/metadata/core-properties"/>
    <ds:schemaRef ds:uri="87d06cef-af93-4fdc-afd0-38c7b0a1e5de"/>
    <ds:schemaRef ds:uri="http://purl.org/dc/dcmitype/"/>
    <ds:schemaRef ds:uri="http://schemas.microsoft.com/office/2006/metadata/properties"/>
    <ds:schemaRef ds:uri="91a4fd6b-c007-41cf-9aac-d1eaba93b28e"/>
    <ds:schemaRef ds:uri="http://schemas.microsoft.com/office/2006/documentManagement/types"/>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EEED49A3-DE9D-45E5-985D-668966D783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d06cef-af93-4fdc-afd0-38c7b0a1e5de"/>
    <ds:schemaRef ds:uri="91a4fd6b-c007-41cf-9aac-d1eaba93b2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D29EF2-70C1-4F41-8538-2A9E76D732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Providence_ppt_16x9_master deck  201203_ALL</Template>
  <TotalTime>1055</TotalTime>
  <Words>2311</Words>
  <Application>Microsoft Office PowerPoint</Application>
  <PresentationFormat>Custom</PresentationFormat>
  <Paragraphs>351</Paragraphs>
  <Slides>27</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Narrow</vt:lpstr>
      <vt:lpstr>Barlow</vt:lpstr>
      <vt:lpstr>Calibri</vt:lpstr>
      <vt:lpstr>Courier New</vt:lpstr>
      <vt:lpstr>Garamond</vt:lpstr>
      <vt:lpstr>Neue Plak</vt:lpstr>
      <vt:lpstr>proxima-nova</vt:lpstr>
      <vt:lpstr>proxima-n-w01-reg</vt:lpstr>
      <vt:lpstr>Office Theme</vt:lpstr>
      <vt:lpstr>Skills-Based Hiring and Apprenticeships   Developing Workforce Pipelines and Making Them Stick </vt:lpstr>
      <vt:lpstr>Start</vt:lpstr>
      <vt:lpstr>PowerPoint Presentation</vt:lpstr>
      <vt:lpstr>What are your hot jobs?</vt:lpstr>
      <vt:lpstr>Develop your Data Story (the work)…</vt:lpstr>
      <vt:lpstr>Provider &amp; MA Growth</vt:lpstr>
      <vt:lpstr>Define Your Highest Need Role  Who Are Your Partners  Build Your Pipeline</vt:lpstr>
      <vt:lpstr>Internal and External Stakeholders</vt:lpstr>
      <vt:lpstr>Engaging others in the solution</vt:lpstr>
      <vt:lpstr>How Are You or Your Teams Building Relationships</vt:lpstr>
      <vt:lpstr>What Are The Advantages?</vt:lpstr>
      <vt:lpstr>PowerPoint Presentation</vt:lpstr>
      <vt:lpstr>Solution</vt:lpstr>
      <vt:lpstr>Earn-To-Learn programs with Retention Agreements</vt:lpstr>
      <vt:lpstr>PowerPoint Presentation</vt:lpstr>
      <vt:lpstr>Putting it all together</vt:lpstr>
      <vt:lpstr>Successful Pipelines</vt:lpstr>
      <vt:lpstr>Thank You!  Julie Orchard CHRO – Providence INWA Service Area julia.orchard@providence.org</vt:lpstr>
      <vt:lpstr>Appendix</vt:lpstr>
      <vt:lpstr>PowerPoint Presentation</vt:lpstr>
      <vt:lpstr>MA Turnover…</vt:lpstr>
      <vt:lpstr>Supply – Spokane Area MA Programs</vt:lpstr>
      <vt:lpstr>Can you define your outcomes?</vt:lpstr>
      <vt:lpstr>MA Apprentice (2017 Pilot of 8)  1yr cost</vt:lpstr>
      <vt:lpstr>VIDEO Evidence</vt:lpstr>
      <vt:lpstr>Appendix</vt:lpstr>
      <vt:lpstr>What is YOUR Hot Job?  (Identify one: ___________)</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Providence 16:9  PPT Template</dc:title>
  <dc:creator>Orchard, Julie (she/her)</dc:creator>
  <cp:lastModifiedBy>Orchard, Julie (she/her)</cp:lastModifiedBy>
  <cp:revision>24</cp:revision>
  <cp:lastPrinted>2020-01-27T22:16:08Z</cp:lastPrinted>
  <dcterms:created xsi:type="dcterms:W3CDTF">2022-09-09T21:32:46Z</dcterms:created>
  <dcterms:modified xsi:type="dcterms:W3CDTF">2024-10-21T01:13:25Z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0x0101001C708D21CBBB814F96C134861C007206</vt:lpwstr>
  </property>
  <property fmtid="{D5CDD505-2E9C-101B-9397-08002B2CF9AE}" pid="3" name="MSIP_Label_11a905b5-8388-4a05-b89a-55e43f7b4d00_Enabled">
    <vt:lpwstr>true</vt:lpwstr>
  </property>
  <property fmtid="{D5CDD505-2E9C-101B-9397-08002B2CF9AE}" pid="4" name="MSIP_Label_11a905b5-8388-4a05-b89a-55e43f7b4d00_SetDate">
    <vt:lpwstr>2021-01-22T21:23:11Z</vt:lpwstr>
  </property>
  <property fmtid="{D5CDD505-2E9C-101B-9397-08002B2CF9AE}" pid="5" name="MSIP_Label_11a905b5-8388-4a05-b89a-55e43f7b4d00_Method">
    <vt:lpwstr>Standard</vt:lpwstr>
  </property>
  <property fmtid="{D5CDD505-2E9C-101B-9397-08002B2CF9AE}" pid="6" name="MSIP_Label_11a905b5-8388-4a05-b89a-55e43f7b4d00_Name">
    <vt:lpwstr>General</vt:lpwstr>
  </property>
  <property fmtid="{D5CDD505-2E9C-101B-9397-08002B2CF9AE}" pid="7" name="MSIP_Label_11a905b5-8388-4a05-b89a-55e43f7b4d00_SiteId">
    <vt:lpwstr>2e319086-9a26-46a3-865f-615bed576786</vt:lpwstr>
  </property>
  <property fmtid="{D5CDD505-2E9C-101B-9397-08002B2CF9AE}" pid="8" name="MSIP_Label_11a905b5-8388-4a05-b89a-55e43f7b4d00_ActionId">
    <vt:lpwstr>fbf842db-0c8e-447a-9520-2cc2917c7e55</vt:lpwstr>
  </property>
  <property fmtid="{D5CDD505-2E9C-101B-9397-08002B2CF9AE}" pid="9" name="MSIP_Label_11a905b5-8388-4a05-b89a-55e43f7b4d00_ContentBits">
    <vt:lpwstr>0</vt:lpwstr>
  </property>
</Properties>
</file>