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6858000" cy="9144000"/>
  <p:embeddedFontLst>
    <p:embeddedFont>
      <p:font typeface="Glacial Indifference Bold" charset="1" panose="00000800000000000000"/>
      <p:regular r:id="rId12"/>
    </p:embeddedFont>
    <p:embeddedFont>
      <p:font typeface="Montserrat Heavy" charset="1" panose="00000A00000000000000"/>
      <p:regular r:id="rId13"/>
    </p:embeddedFont>
    <p:embeddedFont>
      <p:font typeface="Glacial Indifference" charset="1" panose="00000000000000000000"/>
      <p:regular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fonts/font12.fntdata" Type="http://schemas.openxmlformats.org/officeDocument/2006/relationships/font"/><Relationship Id="rId13" Target="fonts/font13.fntdata" Type="http://schemas.openxmlformats.org/officeDocument/2006/relationships/font"/><Relationship Id="rId14" Target="fonts/font14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png" Type="http://schemas.openxmlformats.org/officeDocument/2006/relationships/image"/><Relationship Id="rId3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7.png" Type="http://schemas.openxmlformats.org/officeDocument/2006/relationships/image"/><Relationship Id="rId3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87370" y="6269647"/>
            <a:ext cx="3103405" cy="4017353"/>
          </a:xfrm>
          <a:custGeom>
            <a:avLst/>
            <a:gdLst/>
            <a:ahLst/>
            <a:cxnLst/>
            <a:rect r="r" b="b" t="t" l="l"/>
            <a:pathLst>
              <a:path h="4017353" w="3103405">
                <a:moveTo>
                  <a:pt x="0" y="0"/>
                </a:moveTo>
                <a:lnTo>
                  <a:pt x="3103405" y="0"/>
                </a:lnTo>
                <a:lnTo>
                  <a:pt x="3103405" y="4017353"/>
                </a:lnTo>
                <a:lnTo>
                  <a:pt x="0" y="4017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514390" y="7715175"/>
            <a:ext cx="4981508" cy="1711389"/>
          </a:xfrm>
          <a:custGeom>
            <a:avLst/>
            <a:gdLst/>
            <a:ahLst/>
            <a:cxnLst/>
            <a:rect r="r" b="b" t="t" l="l"/>
            <a:pathLst>
              <a:path h="1711389" w="4981508">
                <a:moveTo>
                  <a:pt x="0" y="0"/>
                </a:moveTo>
                <a:lnTo>
                  <a:pt x="4981508" y="0"/>
                </a:lnTo>
                <a:lnTo>
                  <a:pt x="4981508" y="1711389"/>
                </a:lnTo>
                <a:lnTo>
                  <a:pt x="0" y="17113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495898" y="7715175"/>
            <a:ext cx="1609022" cy="1609022"/>
          </a:xfrm>
          <a:custGeom>
            <a:avLst/>
            <a:gdLst/>
            <a:ahLst/>
            <a:cxnLst/>
            <a:rect r="r" b="b" t="t" l="l"/>
            <a:pathLst>
              <a:path h="1609022" w="1609022">
                <a:moveTo>
                  <a:pt x="0" y="0"/>
                </a:moveTo>
                <a:lnTo>
                  <a:pt x="1609021" y="0"/>
                </a:lnTo>
                <a:lnTo>
                  <a:pt x="1609021" y="1609022"/>
                </a:lnTo>
                <a:lnTo>
                  <a:pt x="0" y="160902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174339" y="7572361"/>
            <a:ext cx="5232757" cy="1751836"/>
          </a:xfrm>
          <a:custGeom>
            <a:avLst/>
            <a:gdLst/>
            <a:ahLst/>
            <a:cxnLst/>
            <a:rect r="r" b="b" t="t" l="l"/>
            <a:pathLst>
              <a:path h="1751836" w="5232757">
                <a:moveTo>
                  <a:pt x="0" y="0"/>
                </a:moveTo>
                <a:lnTo>
                  <a:pt x="5232757" y="0"/>
                </a:lnTo>
                <a:lnTo>
                  <a:pt x="5232757" y="1751836"/>
                </a:lnTo>
                <a:lnTo>
                  <a:pt x="0" y="17518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493793" y="1000629"/>
            <a:ext cx="16445425" cy="278828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2024</a:t>
            </a:r>
          </a:p>
          <a:p>
            <a:pPr algn="l">
              <a:lnSpc>
                <a:spcPts val="8240"/>
              </a:lnSpc>
            </a:pPr>
            <a:r>
              <a:rPr lang="en-US" sz="8000" b="true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YAKIMA COUNTY</a:t>
            </a:r>
          </a:p>
          <a:p>
            <a:pPr algn="l">
              <a:lnSpc>
                <a:spcPts val="8240"/>
              </a:lnSpc>
            </a:pPr>
            <a:r>
              <a:rPr lang="en-US" b="true" sz="8000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WORKFORCE CONFERENCE: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93793" y="4257675"/>
            <a:ext cx="11604296" cy="13026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88"/>
              </a:lnSpc>
            </a:pPr>
            <a:r>
              <a:rPr lang="en-US" sz="9600" b="true">
                <a:solidFill>
                  <a:srgbClr val="A0B556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Untapped Talent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5" id="5"/>
          <p:cNvSpPr/>
          <p:nvPr/>
        </p:nvSpPr>
        <p:spPr>
          <a:xfrm flipH="false" flipV="false" rot="0">
            <a:off x="1287370" y="6269647"/>
            <a:ext cx="3103405" cy="4017353"/>
          </a:xfrm>
          <a:custGeom>
            <a:avLst/>
            <a:gdLst/>
            <a:ahLst/>
            <a:cxnLst/>
            <a:rect r="r" b="b" t="t" l="l"/>
            <a:pathLst>
              <a:path h="4017353" w="3103405">
                <a:moveTo>
                  <a:pt x="0" y="0"/>
                </a:moveTo>
                <a:lnTo>
                  <a:pt x="3103405" y="0"/>
                </a:lnTo>
                <a:lnTo>
                  <a:pt x="3103405" y="4017353"/>
                </a:lnTo>
                <a:lnTo>
                  <a:pt x="0" y="4017353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10514390" y="7715175"/>
            <a:ext cx="4981508" cy="1711389"/>
          </a:xfrm>
          <a:custGeom>
            <a:avLst/>
            <a:gdLst/>
            <a:ahLst/>
            <a:cxnLst/>
            <a:rect r="r" b="b" t="t" l="l"/>
            <a:pathLst>
              <a:path h="1711389" w="4981508">
                <a:moveTo>
                  <a:pt x="0" y="0"/>
                </a:moveTo>
                <a:lnTo>
                  <a:pt x="4981508" y="0"/>
                </a:lnTo>
                <a:lnTo>
                  <a:pt x="4981508" y="1711389"/>
                </a:lnTo>
                <a:lnTo>
                  <a:pt x="0" y="171138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15495898" y="7715175"/>
            <a:ext cx="1609022" cy="1609022"/>
          </a:xfrm>
          <a:custGeom>
            <a:avLst/>
            <a:gdLst/>
            <a:ahLst/>
            <a:cxnLst/>
            <a:rect r="r" b="b" t="t" l="l"/>
            <a:pathLst>
              <a:path h="1609022" w="1609022">
                <a:moveTo>
                  <a:pt x="0" y="0"/>
                </a:moveTo>
                <a:lnTo>
                  <a:pt x="1609021" y="0"/>
                </a:lnTo>
                <a:lnTo>
                  <a:pt x="1609021" y="1609022"/>
                </a:lnTo>
                <a:lnTo>
                  <a:pt x="0" y="160902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5174339" y="7572361"/>
            <a:ext cx="5232757" cy="1751836"/>
          </a:xfrm>
          <a:custGeom>
            <a:avLst/>
            <a:gdLst/>
            <a:ahLst/>
            <a:cxnLst/>
            <a:rect r="r" b="b" t="t" l="l"/>
            <a:pathLst>
              <a:path h="1751836" w="5232757">
                <a:moveTo>
                  <a:pt x="0" y="0"/>
                </a:moveTo>
                <a:lnTo>
                  <a:pt x="5232757" y="0"/>
                </a:lnTo>
                <a:lnTo>
                  <a:pt x="5232757" y="1751836"/>
                </a:lnTo>
                <a:lnTo>
                  <a:pt x="0" y="175183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493793" y="1000629"/>
            <a:ext cx="17079223" cy="27882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50"/>
              </a:lnSpc>
            </a:pPr>
            <a:r>
              <a:rPr lang="en-US" sz="5000" b="true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2024</a:t>
            </a:r>
          </a:p>
          <a:p>
            <a:pPr algn="l">
              <a:lnSpc>
                <a:spcPts val="8240"/>
              </a:lnSpc>
            </a:pPr>
            <a:r>
              <a:rPr lang="en-US" sz="8000" b="true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CONFERENCIA DE </a:t>
            </a:r>
            <a:r>
              <a:rPr lang="en-US" sz="8000" b="true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FUERZA LABORAL</a:t>
            </a:r>
          </a:p>
          <a:p>
            <a:pPr algn="l">
              <a:lnSpc>
                <a:spcPts val="8240"/>
              </a:lnSpc>
            </a:pPr>
            <a:r>
              <a:rPr lang="en-US" b="true" sz="8000">
                <a:solidFill>
                  <a:srgbClr val="4D5052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DEL CONDADO DE YAKIMA: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1493793" y="4078841"/>
            <a:ext cx="12726464" cy="130263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888"/>
              </a:lnSpc>
            </a:pPr>
            <a:r>
              <a:rPr lang="en-US" sz="9600" b="true">
                <a:solidFill>
                  <a:srgbClr val="A0B556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Reserva de Talento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2040397" y="1873940"/>
            <a:ext cx="14207206" cy="939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55"/>
              </a:lnSpc>
            </a:pPr>
            <a:r>
              <a:rPr lang="en-US" sz="7399" b="true">
                <a:solidFill>
                  <a:srgbClr val="A0B556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Welcome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040397" y="3289662"/>
            <a:ext cx="15218903" cy="3270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079501" indent="-539750" lvl="1">
              <a:lnSpc>
                <a:spcPts val="6500"/>
              </a:lnSpc>
              <a:buFont typeface="Arial"/>
              <a:buChar char="•"/>
            </a:pPr>
            <a:r>
              <a:rPr lang="en-US" sz="5000" spc="-25">
                <a:solidFill>
                  <a:srgbClr val="2D262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Breakfast will be served until 8:30 a.m.</a:t>
            </a:r>
          </a:p>
          <a:p>
            <a:pPr algn="l" marL="1079501" indent="-539750" lvl="1">
              <a:lnSpc>
                <a:spcPts val="6500"/>
              </a:lnSpc>
              <a:buFont typeface="Arial"/>
              <a:buChar char="•"/>
            </a:pPr>
            <a:r>
              <a:rPr lang="en-US" sz="5000" spc="-25">
                <a:solidFill>
                  <a:srgbClr val="2D262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If you have a question during a presentation, please write it down on the index cards at your table. We will come around to collect them.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2040397" y="1873940"/>
            <a:ext cx="14207206" cy="939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55"/>
              </a:lnSpc>
            </a:pPr>
            <a:r>
              <a:rPr lang="en-US" sz="7399" b="true">
                <a:solidFill>
                  <a:srgbClr val="A0B556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Bienvenidos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2040397" y="3289662"/>
            <a:ext cx="15218903" cy="3270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1079501" indent="-539750" lvl="1">
              <a:lnSpc>
                <a:spcPts val="6500"/>
              </a:lnSpc>
              <a:buFont typeface="Arial"/>
              <a:buChar char="•"/>
            </a:pPr>
            <a:r>
              <a:rPr lang="en-US" sz="5000" spc="-25">
                <a:solidFill>
                  <a:srgbClr val="2D262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El desayuno se servirá hasta las 8:30 a.m.</a:t>
            </a:r>
          </a:p>
          <a:p>
            <a:pPr algn="l" marL="1079501" indent="-539750" lvl="1">
              <a:lnSpc>
                <a:spcPts val="6500"/>
              </a:lnSpc>
              <a:buFont typeface="Arial"/>
              <a:buChar char="•"/>
            </a:pPr>
            <a:r>
              <a:rPr lang="en-US" sz="5000" spc="-25">
                <a:solidFill>
                  <a:srgbClr val="2D262A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Si tiene alguna pregunta durante una presentación, por favor escríbala en las tarjetas de índice en su mesa. Pasaremos a recogerlas.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2040397" y="1873940"/>
            <a:ext cx="14207206" cy="9396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955"/>
              </a:lnSpc>
            </a:pPr>
            <a:r>
              <a:rPr lang="en-US" sz="7399" b="true">
                <a:solidFill>
                  <a:srgbClr val="A0B556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Please share your feedback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5583286" y="3307973"/>
            <a:ext cx="5242899" cy="5242899"/>
            <a:chOff x="0" y="0"/>
            <a:chExt cx="6990532" cy="6990532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990532" cy="6990532"/>
            </a:xfrm>
            <a:custGeom>
              <a:avLst/>
              <a:gdLst/>
              <a:ahLst/>
              <a:cxnLst/>
              <a:rect r="r" b="b" t="t" l="l"/>
              <a:pathLst>
                <a:path h="6990532" w="6990532">
                  <a:moveTo>
                    <a:pt x="0" y="0"/>
                  </a:moveTo>
                  <a:lnTo>
                    <a:pt x="6990532" y="0"/>
                  </a:lnTo>
                  <a:lnTo>
                    <a:pt x="6990532" y="6990532"/>
                  </a:lnTo>
                  <a:lnTo>
                    <a:pt x="0" y="699053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611985" y="0"/>
            <a:ext cx="501553" cy="10999557"/>
            <a:chOff x="0" y="0"/>
            <a:chExt cx="132096" cy="289700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2096" cy="2897003"/>
            </a:xfrm>
            <a:custGeom>
              <a:avLst/>
              <a:gdLst/>
              <a:ahLst/>
              <a:cxnLst/>
              <a:rect r="r" b="b" t="t" l="l"/>
              <a:pathLst>
                <a:path h="2897003" w="132096">
                  <a:moveTo>
                    <a:pt x="0" y="0"/>
                  </a:moveTo>
                  <a:lnTo>
                    <a:pt x="132096" y="0"/>
                  </a:lnTo>
                  <a:lnTo>
                    <a:pt x="132096" y="2897003"/>
                  </a:lnTo>
                  <a:lnTo>
                    <a:pt x="0" y="2897003"/>
                  </a:lnTo>
                  <a:close/>
                </a:path>
              </a:pathLst>
            </a:custGeom>
            <a:solidFill>
              <a:srgbClr val="A0B556"/>
            </a:solidFill>
          </p:spPr>
        </p:sp>
        <p:sp>
          <p:nvSpPr>
            <p:cNvPr name="TextBox 4" id="4"/>
            <p:cNvSpPr txBox="true"/>
            <p:nvPr/>
          </p:nvSpPr>
          <p:spPr>
            <a:xfrm>
              <a:off x="0" y="-38100"/>
              <a:ext cx="132096" cy="293510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TextBox 5" id="5"/>
          <p:cNvSpPr txBox="true"/>
          <p:nvPr/>
        </p:nvSpPr>
        <p:spPr>
          <a:xfrm rot="0">
            <a:off x="2040397" y="1845365"/>
            <a:ext cx="15966249" cy="78574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827"/>
              </a:lnSpc>
            </a:pPr>
            <a:r>
              <a:rPr lang="en-US" sz="6199" b="true">
                <a:solidFill>
                  <a:srgbClr val="A0B556"/>
                </a:solidFill>
                <a:latin typeface="Montserrat Heavy"/>
                <a:ea typeface="Montserrat Heavy"/>
                <a:cs typeface="Montserrat Heavy"/>
                <a:sym typeface="Montserrat Heavy"/>
              </a:rPr>
              <a:t>Por favor, comparta sus comentarios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5539779" y="3295416"/>
            <a:ext cx="5242560" cy="5242560"/>
            <a:chOff x="0" y="0"/>
            <a:chExt cx="6990080" cy="6990080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6990080" cy="6990080"/>
            </a:xfrm>
            <a:custGeom>
              <a:avLst/>
              <a:gdLst/>
              <a:ahLst/>
              <a:cxnLst/>
              <a:rect r="r" b="b" t="t" l="l"/>
              <a:pathLst>
                <a:path h="6990080" w="6990080">
                  <a:moveTo>
                    <a:pt x="0" y="0"/>
                  </a:moveTo>
                  <a:lnTo>
                    <a:pt x="6990080" y="0"/>
                  </a:lnTo>
                  <a:lnTo>
                    <a:pt x="6990080" y="6990080"/>
                  </a:lnTo>
                  <a:lnTo>
                    <a:pt x="0" y="6990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DAGUh8OgpIc</dc:identifier>
  <dcterms:modified xsi:type="dcterms:W3CDTF">2011-08-01T06:04:30Z</dcterms:modified>
  <cp:revision>1</cp:revision>
  <dc:title>Labor Symposium</dc:title>
</cp:coreProperties>
</file>